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4" r:id="rId9"/>
    <p:sldId id="262" r:id="rId10"/>
    <p:sldId id="266" r:id="rId11"/>
    <p:sldId id="263" r:id="rId12"/>
    <p:sldId id="276" r:id="rId13"/>
    <p:sldId id="272" r:id="rId14"/>
    <p:sldId id="268" r:id="rId15"/>
    <p:sldId id="271" r:id="rId16"/>
    <p:sldId id="267" r:id="rId17"/>
    <p:sldId id="269" r:id="rId18"/>
    <p:sldId id="270" r:id="rId19"/>
    <p:sldId id="278" r:id="rId20"/>
    <p:sldId id="279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40CC25-2BCB-45A3-B5F3-0D87FE03C20A}" v="3" dt="2022-01-01T04:27:10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01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6AACBBEC-70F5-458C-9796-550FA544A424}"/>
    <pc:docChg chg="modSld">
      <pc:chgData name="Kal Rabb" userId="3edf06299a4717ec" providerId="LiveId" clId="{6AACBBEC-70F5-458C-9796-550FA544A424}" dt="2021-12-28T17:04:58.538" v="0" actId="115"/>
      <pc:docMkLst>
        <pc:docMk/>
      </pc:docMkLst>
      <pc:sldChg chg="modSp mod">
        <pc:chgData name="Kal Rabb" userId="3edf06299a4717ec" providerId="LiveId" clId="{6AACBBEC-70F5-458C-9796-550FA544A424}" dt="2021-12-28T17:04:58.538" v="0" actId="115"/>
        <pc:sldMkLst>
          <pc:docMk/>
          <pc:sldMk cId="396999038" sldId="268"/>
        </pc:sldMkLst>
        <pc:spChg chg="mod">
          <ac:chgData name="Kal Rabb" userId="3edf06299a4717ec" providerId="LiveId" clId="{6AACBBEC-70F5-458C-9796-550FA544A424}" dt="2021-12-28T17:04:58.538" v="0" actId="115"/>
          <ac:spMkLst>
            <pc:docMk/>
            <pc:sldMk cId="396999038" sldId="268"/>
            <ac:spMk id="2" creationId="{00000000-0000-0000-0000-000000000000}"/>
          </ac:spMkLst>
        </pc:spChg>
      </pc:sldChg>
    </pc:docChg>
  </pc:docChgLst>
  <pc:docChgLst>
    <pc:chgData name="Kal Rabb" userId="3edf06299a4717ec" providerId="LiveId" clId="{136BCD42-8BC0-4AED-B891-1C3885F55718}"/>
    <pc:docChg chg="undo custSel addSld delSld modSld">
      <pc:chgData name="Kal Rabb" userId="3edf06299a4717ec" providerId="LiveId" clId="{136BCD42-8BC0-4AED-B891-1C3885F55718}" dt="2018-03-01T01:10:09.263" v="174" actId="5793"/>
      <pc:docMkLst>
        <pc:docMk/>
      </pc:docMkLst>
      <pc:sldChg chg="addSp delSp modSp add">
        <pc:chgData name="Kal Rabb" userId="3edf06299a4717ec" providerId="LiveId" clId="{136BCD42-8BC0-4AED-B891-1C3885F55718}" dt="2018-03-01T01:09:18.756" v="160" actId="27636"/>
        <pc:sldMkLst>
          <pc:docMk/>
          <pc:sldMk cId="607567107" sldId="276"/>
        </pc:sldMkLst>
        <pc:spChg chg="mod">
          <ac:chgData name="Kal Rabb" userId="3edf06299a4717ec" providerId="LiveId" clId="{136BCD42-8BC0-4AED-B891-1C3885F55718}" dt="2018-03-01T00:57:29.198" v="51" actId="27636"/>
          <ac:spMkLst>
            <pc:docMk/>
            <pc:sldMk cId="607567107" sldId="276"/>
            <ac:spMk id="2" creationId="{B8642B7E-998F-4469-8F9B-BCBACC2FFF6B}"/>
          </ac:spMkLst>
        </pc:spChg>
        <pc:spChg chg="del">
          <ac:chgData name="Kal Rabb" userId="3edf06299a4717ec" providerId="LiveId" clId="{136BCD42-8BC0-4AED-B891-1C3885F55718}" dt="2018-03-01T00:56:17.545" v="8" actId="14100"/>
          <ac:spMkLst>
            <pc:docMk/>
            <pc:sldMk cId="607567107" sldId="276"/>
            <ac:spMk id="3" creationId="{5B38C1B2-8D93-4D2D-B6F3-FA109C6DA68E}"/>
          </ac:spMkLst>
        </pc:spChg>
        <pc:spChg chg="add mod">
          <ac:chgData name="Kal Rabb" userId="3edf06299a4717ec" providerId="LiveId" clId="{136BCD42-8BC0-4AED-B891-1C3885F55718}" dt="2018-03-01T00:57:09.310" v="46" actId="20577"/>
          <ac:spMkLst>
            <pc:docMk/>
            <pc:sldMk cId="607567107" sldId="276"/>
            <ac:spMk id="4" creationId="{AA15CF0A-9232-4BA1-9B0B-B3FD6622D9BF}"/>
          </ac:spMkLst>
        </pc:spChg>
        <pc:spChg chg="add del mod">
          <ac:chgData name="Kal Rabb" userId="3edf06299a4717ec" providerId="LiveId" clId="{136BCD42-8BC0-4AED-B891-1C3885F55718}" dt="2018-03-01T00:57:39.033" v="53" actId="478"/>
          <ac:spMkLst>
            <pc:docMk/>
            <pc:sldMk cId="607567107" sldId="276"/>
            <ac:spMk id="5" creationId="{68331BCC-CE6E-487B-A157-723A3176FFBF}"/>
          </ac:spMkLst>
        </pc:spChg>
        <pc:spChg chg="add del mod">
          <ac:chgData name="Kal Rabb" userId="3edf06299a4717ec" providerId="LiveId" clId="{136BCD42-8BC0-4AED-B891-1C3885F55718}" dt="2018-03-01T00:57:41.989" v="54" actId="478"/>
          <ac:spMkLst>
            <pc:docMk/>
            <pc:sldMk cId="607567107" sldId="276"/>
            <ac:spMk id="6" creationId="{F51DA227-34EC-41CD-9D71-11773BCB9271}"/>
          </ac:spMkLst>
        </pc:spChg>
        <pc:spChg chg="add mod">
          <ac:chgData name="Kal Rabb" userId="3edf06299a4717ec" providerId="LiveId" clId="{136BCD42-8BC0-4AED-B891-1C3885F55718}" dt="2018-03-01T01:09:18.756" v="160" actId="27636"/>
          <ac:spMkLst>
            <pc:docMk/>
            <pc:sldMk cId="607567107" sldId="276"/>
            <ac:spMk id="7" creationId="{2D1A011A-A622-446D-BCE3-4F6D5F1EA771}"/>
          </ac:spMkLst>
        </pc:spChg>
      </pc:sldChg>
      <pc:sldChg chg="addSp delSp modSp add del setBg">
        <pc:chgData name="Kal Rabb" userId="3edf06299a4717ec" providerId="LiveId" clId="{136BCD42-8BC0-4AED-B891-1C3885F55718}" dt="2018-03-01T00:55:49.256" v="4" actId="2696"/>
        <pc:sldMkLst>
          <pc:docMk/>
          <pc:sldMk cId="2703319648" sldId="276"/>
        </pc:sldMkLst>
        <pc:spChg chg="del mod">
          <ac:chgData name="Kal Rabb" userId="3edf06299a4717ec" providerId="LiveId" clId="{136BCD42-8BC0-4AED-B891-1C3885F55718}" dt="2018-03-01T00:55:26.058" v="2" actId="2696"/>
          <ac:spMkLst>
            <pc:docMk/>
            <pc:sldMk cId="2703319648" sldId="276"/>
            <ac:spMk id="2" creationId="{4EF17B9A-A912-4D22-8D96-DDE57F125828}"/>
          </ac:spMkLst>
        </pc:spChg>
        <pc:spChg chg="add del">
          <ac:chgData name="Kal Rabb" userId="3edf06299a4717ec" providerId="LiveId" clId="{136BCD42-8BC0-4AED-B891-1C3885F55718}" dt="2018-03-01T00:55:46.011" v="3" actId="478"/>
          <ac:spMkLst>
            <pc:docMk/>
            <pc:sldMk cId="2703319648" sldId="276"/>
            <ac:spMk id="4" creationId="{59CA41D6-FB8F-425B-A473-8C05A1E945CF}"/>
          </ac:spMkLst>
        </pc:spChg>
        <pc:spChg chg="add mod">
          <ac:chgData name="Kal Rabb" userId="3edf06299a4717ec" providerId="LiveId" clId="{136BCD42-8BC0-4AED-B891-1C3885F55718}" dt="2018-03-01T00:55:46.011" v="3" actId="478"/>
          <ac:spMkLst>
            <pc:docMk/>
            <pc:sldMk cId="2703319648" sldId="276"/>
            <ac:spMk id="6" creationId="{D25D8A43-6188-47E6-9AE8-2614B5AAC598}"/>
          </ac:spMkLst>
        </pc:spChg>
      </pc:sldChg>
      <pc:sldChg chg="addSp delSp modSp add setBg">
        <pc:chgData name="Kal Rabb" userId="3edf06299a4717ec" providerId="LiveId" clId="{136BCD42-8BC0-4AED-B891-1C3885F55718}" dt="2018-03-01T01:10:09.263" v="174" actId="5793"/>
        <pc:sldMkLst>
          <pc:docMk/>
          <pc:sldMk cId="4267901115" sldId="277"/>
        </pc:sldMkLst>
        <pc:spChg chg="add mod">
          <ac:chgData name="Kal Rabb" userId="3edf06299a4717ec" providerId="LiveId" clId="{136BCD42-8BC0-4AED-B891-1C3885F55718}" dt="2018-03-01T01:10:09.263" v="174" actId="5793"/>
          <ac:spMkLst>
            <pc:docMk/>
            <pc:sldMk cId="4267901115" sldId="277"/>
            <ac:spMk id="2" creationId="{06DAC0B9-DE7A-4298-9847-0C9BF21201E7}"/>
          </ac:spMkLst>
        </pc:spChg>
        <pc:spChg chg="del">
          <ac:chgData name="Kal Rabb" userId="3edf06299a4717ec" providerId="LiveId" clId="{136BCD42-8BC0-4AED-B891-1C3885F55718}" dt="2018-03-01T01:01:44.943" v="57" actId="478"/>
          <ac:spMkLst>
            <pc:docMk/>
            <pc:sldMk cId="4267901115" sldId="277"/>
            <ac:spMk id="2" creationId="{7EF22396-D120-42F6-9446-A9267619703B}"/>
          </ac:spMkLst>
        </pc:spChg>
        <pc:spChg chg="mod">
          <ac:chgData name="Kal Rabb" userId="3edf06299a4717ec" providerId="LiveId" clId="{136BCD42-8BC0-4AED-B891-1C3885F55718}" dt="2018-03-01T01:01:47.728" v="64" actId="20577"/>
          <ac:spMkLst>
            <pc:docMk/>
            <pc:sldMk cId="4267901115" sldId="277"/>
            <ac:spMk id="3" creationId="{163284FA-0B68-4901-9441-1D2C5C185963}"/>
          </ac:spMkLst>
        </pc:spChg>
        <pc:spChg chg="add mod">
          <ac:chgData name="Kal Rabb" userId="3edf06299a4717ec" providerId="LiveId" clId="{136BCD42-8BC0-4AED-B891-1C3885F55718}" dt="2018-03-01T01:05:27.972" v="123" actId="1076"/>
          <ac:spMkLst>
            <pc:docMk/>
            <pc:sldMk cId="4267901115" sldId="277"/>
            <ac:spMk id="4" creationId="{54600E25-6122-42A6-A300-0F0ED4C8B34F}"/>
          </ac:spMkLst>
        </pc:spChg>
        <pc:spChg chg="add mod">
          <ac:chgData name="Kal Rabb" userId="3edf06299a4717ec" providerId="LiveId" clId="{136BCD42-8BC0-4AED-B891-1C3885F55718}" dt="2018-03-01T01:07:17.685" v="157" actId="20577"/>
          <ac:spMkLst>
            <pc:docMk/>
            <pc:sldMk cId="4267901115" sldId="277"/>
            <ac:spMk id="5" creationId="{32E651A1-0753-4852-A958-014C3D2B6D26}"/>
          </ac:spMkLst>
        </pc:spChg>
        <pc:spChg chg="add mod">
          <ac:chgData name="Kal Rabb" userId="3edf06299a4717ec" providerId="LiveId" clId="{136BCD42-8BC0-4AED-B891-1C3885F55718}" dt="2018-03-01T01:02:36.311" v="79" actId="20577"/>
          <ac:spMkLst>
            <pc:docMk/>
            <pc:sldMk cId="4267901115" sldId="277"/>
            <ac:spMk id="6" creationId="{8696820B-E70C-4D31-A866-4F18222B0E5B}"/>
          </ac:spMkLst>
        </pc:spChg>
        <pc:spChg chg="add mod">
          <ac:chgData name="Kal Rabb" userId="3edf06299a4717ec" providerId="LiveId" clId="{136BCD42-8BC0-4AED-B891-1C3885F55718}" dt="2018-03-01T01:02:52.216" v="99" actId="20577"/>
          <ac:spMkLst>
            <pc:docMk/>
            <pc:sldMk cId="4267901115" sldId="277"/>
            <ac:spMk id="7" creationId="{697F39D7-6F1C-4D4C-989B-DD7AE5AAEB87}"/>
          </ac:spMkLst>
        </pc:spChg>
        <pc:spChg chg="add mod">
          <ac:chgData name="Kal Rabb" userId="3edf06299a4717ec" providerId="LiveId" clId="{136BCD42-8BC0-4AED-B891-1C3885F55718}" dt="2018-03-01T01:03:42.934" v="100" actId="11529"/>
          <ac:spMkLst>
            <pc:docMk/>
            <pc:sldMk cId="4267901115" sldId="277"/>
            <ac:spMk id="8" creationId="{D4AD9F66-B24A-4C15-ACB5-9B1B07BB3556}"/>
          </ac:spMkLst>
        </pc:spChg>
        <pc:spChg chg="add del">
          <ac:chgData name="Kal Rabb" userId="3edf06299a4717ec" providerId="LiveId" clId="{136BCD42-8BC0-4AED-B891-1C3885F55718}" dt="2018-03-01T01:09:24.853" v="162"/>
          <ac:spMkLst>
            <pc:docMk/>
            <pc:sldMk cId="4267901115" sldId="277"/>
            <ac:spMk id="9" creationId="{A259AD69-DCFE-45D1-96DD-602BA6470827}"/>
          </ac:spMkLst>
        </pc:spChg>
        <pc:spChg chg="add del mod">
          <ac:chgData name="Kal Rabb" userId="3edf06299a4717ec" providerId="LiveId" clId="{136BCD42-8BC0-4AED-B891-1C3885F55718}" dt="2018-03-01T01:04:23.474" v="104" actId="11529"/>
          <ac:spMkLst>
            <pc:docMk/>
            <pc:sldMk cId="4267901115" sldId="277"/>
            <ac:spMk id="9" creationId="{C154736D-BEDB-4245-A05A-0206F542B156}"/>
          </ac:spMkLst>
        </pc:spChg>
        <pc:spChg chg="add mod">
          <ac:chgData name="Kal Rabb" userId="3edf06299a4717ec" providerId="LiveId" clId="{136BCD42-8BC0-4AED-B891-1C3885F55718}" dt="2018-03-01T01:04:41.182" v="114" actId="20577"/>
          <ac:spMkLst>
            <pc:docMk/>
            <pc:sldMk cId="4267901115" sldId="277"/>
            <ac:spMk id="10" creationId="{2D9B79B0-9037-4DCA-8E59-5AC61E202FD5}"/>
          </ac:spMkLst>
        </pc:spChg>
        <pc:spChg chg="add mod">
          <ac:chgData name="Kal Rabb" userId="3edf06299a4717ec" providerId="LiveId" clId="{136BCD42-8BC0-4AED-B891-1C3885F55718}" dt="2018-03-01T01:06:31.822" v="153" actId="20577"/>
          <ac:spMkLst>
            <pc:docMk/>
            <pc:sldMk cId="4267901115" sldId="277"/>
            <ac:spMk id="24" creationId="{EB25A8E5-CFC4-45D3-AD25-CA19FFE26C3F}"/>
          </ac:spMkLst>
        </pc:spChg>
        <pc:cxnChg chg="add mod">
          <ac:chgData name="Kal Rabb" userId="3edf06299a4717ec" providerId="LiveId" clId="{136BCD42-8BC0-4AED-B891-1C3885F55718}" dt="2018-03-01T01:05:27.972" v="123" actId="1076"/>
          <ac:cxnSpMkLst>
            <pc:docMk/>
            <pc:sldMk cId="4267901115" sldId="277"/>
            <ac:cxnSpMk id="12" creationId="{FA9E6511-A91C-4F2F-873B-D398FF44EC52}"/>
          </ac:cxnSpMkLst>
        </pc:cxnChg>
        <pc:cxnChg chg="add mod">
          <ac:chgData name="Kal Rabb" userId="3edf06299a4717ec" providerId="LiveId" clId="{136BCD42-8BC0-4AED-B891-1C3885F55718}" dt="2018-03-01T01:05:23.874" v="122" actId="14100"/>
          <ac:cxnSpMkLst>
            <pc:docMk/>
            <pc:sldMk cId="4267901115" sldId="277"/>
            <ac:cxnSpMk id="14" creationId="{10AD29E3-61FA-49E1-A3C1-830B121A5100}"/>
          </ac:cxnSpMkLst>
        </pc:cxnChg>
        <pc:cxnChg chg="add mod">
          <ac:chgData name="Kal Rabb" userId="3edf06299a4717ec" providerId="LiveId" clId="{136BCD42-8BC0-4AED-B891-1C3885F55718}" dt="2018-03-01T01:05:44.924" v="126" actId="14100"/>
          <ac:cxnSpMkLst>
            <pc:docMk/>
            <pc:sldMk cId="4267901115" sldId="277"/>
            <ac:cxnSpMk id="18" creationId="{44FADA39-CE01-49A2-90EF-419EB9276D9D}"/>
          </ac:cxnSpMkLst>
        </pc:cxnChg>
        <pc:cxnChg chg="add mod">
          <ac:chgData name="Kal Rabb" userId="3edf06299a4717ec" providerId="LiveId" clId="{136BCD42-8BC0-4AED-B891-1C3885F55718}" dt="2018-03-01T01:06:02.758" v="129" actId="14100"/>
          <ac:cxnSpMkLst>
            <pc:docMk/>
            <pc:sldMk cId="4267901115" sldId="277"/>
            <ac:cxnSpMk id="21" creationId="{E8A09D79-FFAE-4722-870E-4410082C370C}"/>
          </ac:cxnSpMkLst>
        </pc:cxnChg>
      </pc:sldChg>
    </pc:docChg>
  </pc:docChgLst>
  <pc:docChgLst>
    <pc:chgData name="Kal Rabb" userId="3edf06299a4717ec" providerId="LiveId" clId="{CF40CC25-2BCB-45A3-B5F3-0D87FE03C20A}"/>
    <pc:docChg chg="undo custSel addSld modSld">
      <pc:chgData name="Kal Rabb" userId="3edf06299a4717ec" providerId="LiveId" clId="{CF40CC25-2BCB-45A3-B5F3-0D87FE03C20A}" dt="2022-03-30T16:16:38.034" v="375" actId="20577"/>
      <pc:docMkLst>
        <pc:docMk/>
      </pc:docMkLst>
      <pc:sldChg chg="addSp modSp new mod modClrScheme chgLayout">
        <pc:chgData name="Kal Rabb" userId="3edf06299a4717ec" providerId="LiveId" clId="{CF40CC25-2BCB-45A3-B5F3-0D87FE03C20A}" dt="2021-12-31T15:25:20.512" v="185" actId="14100"/>
        <pc:sldMkLst>
          <pc:docMk/>
          <pc:sldMk cId="843702245" sldId="278"/>
        </pc:sldMkLst>
        <pc:spChg chg="mod ord">
          <ac:chgData name="Kal Rabb" userId="3edf06299a4717ec" providerId="LiveId" clId="{CF40CC25-2BCB-45A3-B5F3-0D87FE03C20A}" dt="2021-12-31T15:24:24.083" v="138" actId="20577"/>
          <ac:spMkLst>
            <pc:docMk/>
            <pc:sldMk cId="843702245" sldId="278"/>
            <ac:spMk id="2" creationId="{CCFF96DE-277F-4734-834C-EAC0EE379D77}"/>
          </ac:spMkLst>
        </pc:spChg>
        <pc:spChg chg="mod ord">
          <ac:chgData name="Kal Rabb" userId="3edf06299a4717ec" providerId="LiveId" clId="{CF40CC25-2BCB-45A3-B5F3-0D87FE03C20A}" dt="2021-12-31T15:25:16.923" v="184" actId="14100"/>
          <ac:spMkLst>
            <pc:docMk/>
            <pc:sldMk cId="843702245" sldId="278"/>
            <ac:spMk id="3" creationId="{E0D74B9B-4B44-419D-A639-6F8CC0BF785A}"/>
          </ac:spMkLst>
        </pc:spChg>
        <pc:spChg chg="add mod ord">
          <ac:chgData name="Kal Rabb" userId="3edf06299a4717ec" providerId="LiveId" clId="{CF40CC25-2BCB-45A3-B5F3-0D87FE03C20A}" dt="2021-12-31T15:25:20.512" v="185" actId="14100"/>
          <ac:spMkLst>
            <pc:docMk/>
            <pc:sldMk cId="843702245" sldId="278"/>
            <ac:spMk id="4" creationId="{BFBEB45C-3140-42A6-9734-AB7DABF667DE}"/>
          </ac:spMkLst>
        </pc:spChg>
      </pc:sldChg>
      <pc:sldChg chg="addSp delSp modSp new mod">
        <pc:chgData name="Kal Rabb" userId="3edf06299a4717ec" providerId="LiveId" clId="{CF40CC25-2BCB-45A3-B5F3-0D87FE03C20A}" dt="2022-03-30T16:16:38.034" v="375" actId="20577"/>
        <pc:sldMkLst>
          <pc:docMk/>
          <pc:sldMk cId="2512837142" sldId="279"/>
        </pc:sldMkLst>
        <pc:spChg chg="mod">
          <ac:chgData name="Kal Rabb" userId="3edf06299a4717ec" providerId="LiveId" clId="{CF40CC25-2BCB-45A3-B5F3-0D87FE03C20A}" dt="2022-01-01T04:26:02.925" v="217" actId="20577"/>
          <ac:spMkLst>
            <pc:docMk/>
            <pc:sldMk cId="2512837142" sldId="279"/>
            <ac:spMk id="2" creationId="{0A7E369B-2DB0-453B-9E98-FD53AD882506}"/>
          </ac:spMkLst>
        </pc:spChg>
        <pc:spChg chg="mod">
          <ac:chgData name="Kal Rabb" userId="3edf06299a4717ec" providerId="LiveId" clId="{CF40CC25-2BCB-45A3-B5F3-0D87FE03C20A}" dt="2022-03-30T16:16:38.034" v="375" actId="20577"/>
          <ac:spMkLst>
            <pc:docMk/>
            <pc:sldMk cId="2512837142" sldId="279"/>
            <ac:spMk id="3" creationId="{8183E0C9-7FD2-4552-A071-2F97F01EF210}"/>
          </ac:spMkLst>
        </pc:spChg>
        <pc:spChg chg="add del mod">
          <ac:chgData name="Kal Rabb" userId="3edf06299a4717ec" providerId="LiveId" clId="{CF40CC25-2BCB-45A3-B5F3-0D87FE03C20A}" dt="2022-03-30T16:16:30.642" v="373" actId="20577"/>
          <ac:spMkLst>
            <pc:docMk/>
            <pc:sldMk cId="2512837142" sldId="279"/>
            <ac:spMk id="4" creationId="{C700A96F-5668-4281-B2E7-9501130F4C3C}"/>
          </ac:spMkLst>
        </pc:spChg>
        <pc:spChg chg="add del mod">
          <ac:chgData name="Kal Rabb" userId="3edf06299a4717ec" providerId="LiveId" clId="{CF40CC25-2BCB-45A3-B5F3-0D87FE03C20A}" dt="2022-01-01T04:26:56.750" v="306"/>
          <ac:spMkLst>
            <pc:docMk/>
            <pc:sldMk cId="2512837142" sldId="279"/>
            <ac:spMk id="5" creationId="{59D2E590-1797-453F-B491-2794E4420E9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4F69F-876E-4DFB-AD01-C4C5896CEB94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103D44-318B-4921-8205-DBFB914DDD26}">
      <dgm:prSet phldrT="[Text]" custT="1"/>
      <dgm:spPr/>
      <dgm:t>
        <a:bodyPr/>
        <a:lstStyle/>
        <a:p>
          <a:r>
            <a:rPr lang="en-US" sz="2000" dirty="0"/>
            <a:t>Shape</a:t>
          </a:r>
          <a:endParaRPr lang="en-US" sz="2300" dirty="0"/>
        </a:p>
      </dgm:t>
    </dgm:pt>
    <dgm:pt modelId="{9FC35050-F2A4-4B05-AC1D-6F505630669D}" type="parTrans" cxnId="{228796C1-A2F6-4A41-B6F9-5A8517A5C080}">
      <dgm:prSet/>
      <dgm:spPr/>
      <dgm:t>
        <a:bodyPr/>
        <a:lstStyle/>
        <a:p>
          <a:endParaRPr lang="en-US"/>
        </a:p>
      </dgm:t>
    </dgm:pt>
    <dgm:pt modelId="{214A3343-D01A-4AA5-83B6-672EAABFBD11}" type="sibTrans" cxnId="{228796C1-A2F6-4A41-B6F9-5A8517A5C080}">
      <dgm:prSet/>
      <dgm:spPr/>
      <dgm:t>
        <a:bodyPr/>
        <a:lstStyle/>
        <a:p>
          <a:endParaRPr lang="en-US"/>
        </a:p>
      </dgm:t>
    </dgm:pt>
    <dgm:pt modelId="{627AB225-01C7-4FBC-99AE-F169D0DFE2A8}">
      <dgm:prSet phldrT="[Text]" custT="1"/>
      <dgm:spPr/>
      <dgm:t>
        <a:bodyPr/>
        <a:lstStyle/>
        <a:p>
          <a:r>
            <a:rPr lang="en-US" sz="1800" dirty="0"/>
            <a:t>Circle</a:t>
          </a:r>
        </a:p>
      </dgm:t>
    </dgm:pt>
    <dgm:pt modelId="{87B38622-705B-4195-8408-0DDC0A1FCFC2}" type="parTrans" cxnId="{3FDBA603-570D-4CFB-A778-20D35F74A1AF}">
      <dgm:prSet/>
      <dgm:spPr/>
      <dgm:t>
        <a:bodyPr/>
        <a:lstStyle/>
        <a:p>
          <a:endParaRPr lang="en-US"/>
        </a:p>
      </dgm:t>
    </dgm:pt>
    <dgm:pt modelId="{E69B6D7C-14B1-483F-A67D-6D9357C4BF4A}" type="sibTrans" cxnId="{3FDBA603-570D-4CFB-A778-20D35F74A1AF}">
      <dgm:prSet/>
      <dgm:spPr/>
      <dgm:t>
        <a:bodyPr/>
        <a:lstStyle/>
        <a:p>
          <a:endParaRPr lang="en-US"/>
        </a:p>
      </dgm:t>
    </dgm:pt>
    <dgm:pt modelId="{376901D6-ABB3-471E-B0A1-8832393D24E6}">
      <dgm:prSet phldrT="[Text]" custT="1"/>
      <dgm:spPr/>
      <dgm:t>
        <a:bodyPr/>
        <a:lstStyle/>
        <a:p>
          <a:r>
            <a:rPr lang="en-US" sz="1800" dirty="0"/>
            <a:t>Square</a:t>
          </a:r>
        </a:p>
      </dgm:t>
    </dgm:pt>
    <dgm:pt modelId="{B02238BF-96AC-47D3-80B0-02F4A4BCEC8F}" type="parTrans" cxnId="{0F10B389-2B0F-49F3-986C-019BD67D67DD}">
      <dgm:prSet/>
      <dgm:spPr/>
      <dgm:t>
        <a:bodyPr/>
        <a:lstStyle/>
        <a:p>
          <a:endParaRPr lang="en-US"/>
        </a:p>
      </dgm:t>
    </dgm:pt>
    <dgm:pt modelId="{D35A0D21-AB74-4117-818B-FD5ACCAFEE13}" type="sibTrans" cxnId="{0F10B389-2B0F-49F3-986C-019BD67D67DD}">
      <dgm:prSet/>
      <dgm:spPr/>
      <dgm:t>
        <a:bodyPr/>
        <a:lstStyle/>
        <a:p>
          <a:endParaRPr lang="en-US"/>
        </a:p>
      </dgm:t>
    </dgm:pt>
    <dgm:pt modelId="{C99C4D67-7F5B-410A-B669-AD92C7B450D6}" type="pres">
      <dgm:prSet presAssocID="{61D4F69F-876E-4DFB-AD01-C4C5896CEB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17EBD6A-FE77-49DE-B244-6CF434878C9D}" type="pres">
      <dgm:prSet presAssocID="{B0103D44-318B-4921-8205-DBFB914DDD26}" presName="hierRoot1" presStyleCnt="0">
        <dgm:presLayoutVars>
          <dgm:hierBranch val="init"/>
        </dgm:presLayoutVars>
      </dgm:prSet>
      <dgm:spPr/>
    </dgm:pt>
    <dgm:pt modelId="{FF0525F5-6776-4827-B53C-DD2DDF0FAB5A}" type="pres">
      <dgm:prSet presAssocID="{B0103D44-318B-4921-8205-DBFB914DDD26}" presName="rootComposite1" presStyleCnt="0"/>
      <dgm:spPr/>
    </dgm:pt>
    <dgm:pt modelId="{2A258B27-A3C2-481E-8768-70DA3DD99885}" type="pres">
      <dgm:prSet presAssocID="{B0103D44-318B-4921-8205-DBFB914DDD2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45BFB2-FD2A-46B6-8C7B-9837670CE9F2}" type="pres">
      <dgm:prSet presAssocID="{B0103D44-318B-4921-8205-DBFB914DDD2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C4E6C4A-E045-4C8E-888F-0677569D1664}" type="pres">
      <dgm:prSet presAssocID="{B0103D44-318B-4921-8205-DBFB914DDD26}" presName="hierChild2" presStyleCnt="0"/>
      <dgm:spPr/>
    </dgm:pt>
    <dgm:pt modelId="{2E5D2FD9-96B3-4E4F-88D4-29CF2E223C76}" type="pres">
      <dgm:prSet presAssocID="{87B38622-705B-4195-8408-0DDC0A1FCFC2}" presName="Name37" presStyleLbl="parChTrans1D2" presStyleIdx="0" presStyleCnt="2"/>
      <dgm:spPr/>
      <dgm:t>
        <a:bodyPr/>
        <a:lstStyle/>
        <a:p>
          <a:endParaRPr lang="en-US"/>
        </a:p>
      </dgm:t>
    </dgm:pt>
    <dgm:pt modelId="{36997FB5-0186-4D41-9521-FC9CE1A8E008}" type="pres">
      <dgm:prSet presAssocID="{627AB225-01C7-4FBC-99AE-F169D0DFE2A8}" presName="hierRoot2" presStyleCnt="0">
        <dgm:presLayoutVars>
          <dgm:hierBranch val="init"/>
        </dgm:presLayoutVars>
      </dgm:prSet>
      <dgm:spPr/>
    </dgm:pt>
    <dgm:pt modelId="{9C95D501-4DAD-4511-A5ED-9F4EF850DA47}" type="pres">
      <dgm:prSet presAssocID="{627AB225-01C7-4FBC-99AE-F169D0DFE2A8}" presName="rootComposite" presStyleCnt="0"/>
      <dgm:spPr/>
    </dgm:pt>
    <dgm:pt modelId="{286FA0E4-E6F6-4E6B-87A6-D8430E78DFB7}" type="pres">
      <dgm:prSet presAssocID="{627AB225-01C7-4FBC-99AE-F169D0DFE2A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5B9334-226F-4D83-80E0-FDDA38688112}" type="pres">
      <dgm:prSet presAssocID="{627AB225-01C7-4FBC-99AE-F169D0DFE2A8}" presName="rootConnector" presStyleLbl="node2" presStyleIdx="0" presStyleCnt="2"/>
      <dgm:spPr/>
      <dgm:t>
        <a:bodyPr/>
        <a:lstStyle/>
        <a:p>
          <a:endParaRPr lang="en-US"/>
        </a:p>
      </dgm:t>
    </dgm:pt>
    <dgm:pt modelId="{A51B5D74-593C-4EA5-A7CC-554552890394}" type="pres">
      <dgm:prSet presAssocID="{627AB225-01C7-4FBC-99AE-F169D0DFE2A8}" presName="hierChild4" presStyleCnt="0"/>
      <dgm:spPr/>
    </dgm:pt>
    <dgm:pt modelId="{F1476585-BA35-40E6-9F72-E10542FF8423}" type="pres">
      <dgm:prSet presAssocID="{627AB225-01C7-4FBC-99AE-F169D0DFE2A8}" presName="hierChild5" presStyleCnt="0"/>
      <dgm:spPr/>
    </dgm:pt>
    <dgm:pt modelId="{C0F997D7-5148-4290-923E-270765EED489}" type="pres">
      <dgm:prSet presAssocID="{B02238BF-96AC-47D3-80B0-02F4A4BCEC8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1831A4F1-3328-47A5-8915-5314D7F19FED}" type="pres">
      <dgm:prSet presAssocID="{376901D6-ABB3-471E-B0A1-8832393D24E6}" presName="hierRoot2" presStyleCnt="0">
        <dgm:presLayoutVars>
          <dgm:hierBranch val="init"/>
        </dgm:presLayoutVars>
      </dgm:prSet>
      <dgm:spPr/>
    </dgm:pt>
    <dgm:pt modelId="{0AD7B2E9-6B53-4DD5-89D9-27308D9FAF0A}" type="pres">
      <dgm:prSet presAssocID="{376901D6-ABB3-471E-B0A1-8832393D24E6}" presName="rootComposite" presStyleCnt="0"/>
      <dgm:spPr/>
    </dgm:pt>
    <dgm:pt modelId="{E67DDEDD-8CCE-4DB2-923D-564EADCD2D5D}" type="pres">
      <dgm:prSet presAssocID="{376901D6-ABB3-471E-B0A1-8832393D24E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F553C6-DEDA-4064-AFFC-D53EA6CC5158}" type="pres">
      <dgm:prSet presAssocID="{376901D6-ABB3-471E-B0A1-8832393D24E6}" presName="rootConnector" presStyleLbl="node2" presStyleIdx="1" presStyleCnt="2"/>
      <dgm:spPr/>
      <dgm:t>
        <a:bodyPr/>
        <a:lstStyle/>
        <a:p>
          <a:endParaRPr lang="en-US"/>
        </a:p>
      </dgm:t>
    </dgm:pt>
    <dgm:pt modelId="{E057E116-2C41-4A92-A185-20BCDDAD87F6}" type="pres">
      <dgm:prSet presAssocID="{376901D6-ABB3-471E-B0A1-8832393D24E6}" presName="hierChild4" presStyleCnt="0"/>
      <dgm:spPr/>
    </dgm:pt>
    <dgm:pt modelId="{25836190-234B-4EBF-BE83-5850220218C0}" type="pres">
      <dgm:prSet presAssocID="{376901D6-ABB3-471E-B0A1-8832393D24E6}" presName="hierChild5" presStyleCnt="0"/>
      <dgm:spPr/>
    </dgm:pt>
    <dgm:pt modelId="{28A342AC-0BDD-47AB-BB55-5777FADA27A8}" type="pres">
      <dgm:prSet presAssocID="{B0103D44-318B-4921-8205-DBFB914DDD26}" presName="hierChild3" presStyleCnt="0"/>
      <dgm:spPr/>
    </dgm:pt>
  </dgm:ptLst>
  <dgm:cxnLst>
    <dgm:cxn modelId="{3FDBA603-570D-4CFB-A778-20D35F74A1AF}" srcId="{B0103D44-318B-4921-8205-DBFB914DDD26}" destId="{627AB225-01C7-4FBC-99AE-F169D0DFE2A8}" srcOrd="0" destOrd="0" parTransId="{87B38622-705B-4195-8408-0DDC0A1FCFC2}" sibTransId="{E69B6D7C-14B1-483F-A67D-6D9357C4BF4A}"/>
    <dgm:cxn modelId="{D65AC578-7AEB-4186-BC1A-F848AED8BA46}" type="presOf" srcId="{627AB225-01C7-4FBC-99AE-F169D0DFE2A8}" destId="{286FA0E4-E6F6-4E6B-87A6-D8430E78DFB7}" srcOrd="0" destOrd="0" presId="urn:microsoft.com/office/officeart/2005/8/layout/orgChart1"/>
    <dgm:cxn modelId="{A7C62C82-F1FA-45B3-8FC6-0EEC78074410}" type="presOf" srcId="{376901D6-ABB3-471E-B0A1-8832393D24E6}" destId="{E67DDEDD-8CCE-4DB2-923D-564EADCD2D5D}" srcOrd="0" destOrd="0" presId="urn:microsoft.com/office/officeart/2005/8/layout/orgChart1"/>
    <dgm:cxn modelId="{D68ECEF0-692A-4983-B431-02F4FEB52590}" type="presOf" srcId="{87B38622-705B-4195-8408-0DDC0A1FCFC2}" destId="{2E5D2FD9-96B3-4E4F-88D4-29CF2E223C76}" srcOrd="0" destOrd="0" presId="urn:microsoft.com/office/officeart/2005/8/layout/orgChart1"/>
    <dgm:cxn modelId="{0F10B389-2B0F-49F3-986C-019BD67D67DD}" srcId="{B0103D44-318B-4921-8205-DBFB914DDD26}" destId="{376901D6-ABB3-471E-B0A1-8832393D24E6}" srcOrd="1" destOrd="0" parTransId="{B02238BF-96AC-47D3-80B0-02F4A4BCEC8F}" sibTransId="{D35A0D21-AB74-4117-818B-FD5ACCAFEE13}"/>
    <dgm:cxn modelId="{E28E4445-21BD-4A28-B3F9-0BC24DE87CAC}" type="presOf" srcId="{B0103D44-318B-4921-8205-DBFB914DDD26}" destId="{2A258B27-A3C2-481E-8768-70DA3DD99885}" srcOrd="0" destOrd="0" presId="urn:microsoft.com/office/officeart/2005/8/layout/orgChart1"/>
    <dgm:cxn modelId="{73731CF1-0F49-4D86-BAB7-88B7DCB9445D}" type="presOf" srcId="{B02238BF-96AC-47D3-80B0-02F4A4BCEC8F}" destId="{C0F997D7-5148-4290-923E-270765EED489}" srcOrd="0" destOrd="0" presId="urn:microsoft.com/office/officeart/2005/8/layout/orgChart1"/>
    <dgm:cxn modelId="{17BEA04A-449F-4499-9502-71511003B890}" type="presOf" srcId="{627AB225-01C7-4FBC-99AE-F169D0DFE2A8}" destId="{3B5B9334-226F-4D83-80E0-FDDA38688112}" srcOrd="1" destOrd="0" presId="urn:microsoft.com/office/officeart/2005/8/layout/orgChart1"/>
    <dgm:cxn modelId="{228796C1-A2F6-4A41-B6F9-5A8517A5C080}" srcId="{61D4F69F-876E-4DFB-AD01-C4C5896CEB94}" destId="{B0103D44-318B-4921-8205-DBFB914DDD26}" srcOrd="0" destOrd="0" parTransId="{9FC35050-F2A4-4B05-AC1D-6F505630669D}" sibTransId="{214A3343-D01A-4AA5-83B6-672EAABFBD11}"/>
    <dgm:cxn modelId="{B0F8A430-8FA1-4BBD-BD36-B2898B3BAD66}" type="presOf" srcId="{61D4F69F-876E-4DFB-AD01-C4C5896CEB94}" destId="{C99C4D67-7F5B-410A-B669-AD92C7B450D6}" srcOrd="0" destOrd="0" presId="urn:microsoft.com/office/officeart/2005/8/layout/orgChart1"/>
    <dgm:cxn modelId="{D72B2317-9400-4C1A-ACBB-327E42615F2A}" type="presOf" srcId="{376901D6-ABB3-471E-B0A1-8832393D24E6}" destId="{31F553C6-DEDA-4064-AFFC-D53EA6CC5158}" srcOrd="1" destOrd="0" presId="urn:microsoft.com/office/officeart/2005/8/layout/orgChart1"/>
    <dgm:cxn modelId="{500FA17E-7A7C-40F4-91DD-B71B79CFFEA0}" type="presOf" srcId="{B0103D44-318B-4921-8205-DBFB914DDD26}" destId="{8145BFB2-FD2A-46B6-8C7B-9837670CE9F2}" srcOrd="1" destOrd="0" presId="urn:microsoft.com/office/officeart/2005/8/layout/orgChart1"/>
    <dgm:cxn modelId="{52CCAFE9-6BE2-4263-B878-598037BFC1AD}" type="presParOf" srcId="{C99C4D67-7F5B-410A-B669-AD92C7B450D6}" destId="{617EBD6A-FE77-49DE-B244-6CF434878C9D}" srcOrd="0" destOrd="0" presId="urn:microsoft.com/office/officeart/2005/8/layout/orgChart1"/>
    <dgm:cxn modelId="{FF944FB2-68A0-4DA4-B372-2AB4424753C3}" type="presParOf" srcId="{617EBD6A-FE77-49DE-B244-6CF434878C9D}" destId="{FF0525F5-6776-4827-B53C-DD2DDF0FAB5A}" srcOrd="0" destOrd="0" presId="urn:microsoft.com/office/officeart/2005/8/layout/orgChart1"/>
    <dgm:cxn modelId="{013C21DC-FB15-4D9D-B889-C4764DD61644}" type="presParOf" srcId="{FF0525F5-6776-4827-B53C-DD2DDF0FAB5A}" destId="{2A258B27-A3C2-481E-8768-70DA3DD99885}" srcOrd="0" destOrd="0" presId="urn:microsoft.com/office/officeart/2005/8/layout/orgChart1"/>
    <dgm:cxn modelId="{06415DAD-9F62-438E-8205-100CD6BBA528}" type="presParOf" srcId="{FF0525F5-6776-4827-B53C-DD2DDF0FAB5A}" destId="{8145BFB2-FD2A-46B6-8C7B-9837670CE9F2}" srcOrd="1" destOrd="0" presId="urn:microsoft.com/office/officeart/2005/8/layout/orgChart1"/>
    <dgm:cxn modelId="{3725F194-DF5C-4EF1-B0FF-36152817D0BA}" type="presParOf" srcId="{617EBD6A-FE77-49DE-B244-6CF434878C9D}" destId="{DC4E6C4A-E045-4C8E-888F-0677569D1664}" srcOrd="1" destOrd="0" presId="urn:microsoft.com/office/officeart/2005/8/layout/orgChart1"/>
    <dgm:cxn modelId="{3CBC1845-39C8-490E-91C6-1281F4CB0AD6}" type="presParOf" srcId="{DC4E6C4A-E045-4C8E-888F-0677569D1664}" destId="{2E5D2FD9-96B3-4E4F-88D4-29CF2E223C76}" srcOrd="0" destOrd="0" presId="urn:microsoft.com/office/officeart/2005/8/layout/orgChart1"/>
    <dgm:cxn modelId="{C30674D4-FA9E-47BC-B9D7-9B604C2EDEB6}" type="presParOf" srcId="{DC4E6C4A-E045-4C8E-888F-0677569D1664}" destId="{36997FB5-0186-4D41-9521-FC9CE1A8E008}" srcOrd="1" destOrd="0" presId="urn:microsoft.com/office/officeart/2005/8/layout/orgChart1"/>
    <dgm:cxn modelId="{1810F0C4-2F25-4891-A0C7-4BA695F49CED}" type="presParOf" srcId="{36997FB5-0186-4D41-9521-FC9CE1A8E008}" destId="{9C95D501-4DAD-4511-A5ED-9F4EF850DA47}" srcOrd="0" destOrd="0" presId="urn:microsoft.com/office/officeart/2005/8/layout/orgChart1"/>
    <dgm:cxn modelId="{224E1A7B-4445-403B-9C78-869D99407B1F}" type="presParOf" srcId="{9C95D501-4DAD-4511-A5ED-9F4EF850DA47}" destId="{286FA0E4-E6F6-4E6B-87A6-D8430E78DFB7}" srcOrd="0" destOrd="0" presId="urn:microsoft.com/office/officeart/2005/8/layout/orgChart1"/>
    <dgm:cxn modelId="{EFE77605-D3EE-4D0A-965A-CFA4015962E4}" type="presParOf" srcId="{9C95D501-4DAD-4511-A5ED-9F4EF850DA47}" destId="{3B5B9334-226F-4D83-80E0-FDDA38688112}" srcOrd="1" destOrd="0" presId="urn:microsoft.com/office/officeart/2005/8/layout/orgChart1"/>
    <dgm:cxn modelId="{F875B8AE-150E-42FE-9934-8A1C64DC7861}" type="presParOf" srcId="{36997FB5-0186-4D41-9521-FC9CE1A8E008}" destId="{A51B5D74-593C-4EA5-A7CC-554552890394}" srcOrd="1" destOrd="0" presId="urn:microsoft.com/office/officeart/2005/8/layout/orgChart1"/>
    <dgm:cxn modelId="{F7CD6EDA-B5F5-4651-BCF8-A4E325E7F5BB}" type="presParOf" srcId="{36997FB5-0186-4D41-9521-FC9CE1A8E008}" destId="{F1476585-BA35-40E6-9F72-E10542FF8423}" srcOrd="2" destOrd="0" presId="urn:microsoft.com/office/officeart/2005/8/layout/orgChart1"/>
    <dgm:cxn modelId="{498C8F0B-21EA-43E5-BE8C-7F482535D61C}" type="presParOf" srcId="{DC4E6C4A-E045-4C8E-888F-0677569D1664}" destId="{C0F997D7-5148-4290-923E-270765EED489}" srcOrd="2" destOrd="0" presId="urn:microsoft.com/office/officeart/2005/8/layout/orgChart1"/>
    <dgm:cxn modelId="{F4FCAD9F-6C02-4A9B-A8E3-5630B25E9C7C}" type="presParOf" srcId="{DC4E6C4A-E045-4C8E-888F-0677569D1664}" destId="{1831A4F1-3328-47A5-8915-5314D7F19FED}" srcOrd="3" destOrd="0" presId="urn:microsoft.com/office/officeart/2005/8/layout/orgChart1"/>
    <dgm:cxn modelId="{F67A38AE-7D7A-495F-A529-046F59B16D38}" type="presParOf" srcId="{1831A4F1-3328-47A5-8915-5314D7F19FED}" destId="{0AD7B2E9-6B53-4DD5-89D9-27308D9FAF0A}" srcOrd="0" destOrd="0" presId="urn:microsoft.com/office/officeart/2005/8/layout/orgChart1"/>
    <dgm:cxn modelId="{1918A211-749A-45BD-AF7C-DCF57BA8816B}" type="presParOf" srcId="{0AD7B2E9-6B53-4DD5-89D9-27308D9FAF0A}" destId="{E67DDEDD-8CCE-4DB2-923D-564EADCD2D5D}" srcOrd="0" destOrd="0" presId="urn:microsoft.com/office/officeart/2005/8/layout/orgChart1"/>
    <dgm:cxn modelId="{C7026BBD-A924-492F-BC1B-C2A1FA5075A0}" type="presParOf" srcId="{0AD7B2E9-6B53-4DD5-89D9-27308D9FAF0A}" destId="{31F553C6-DEDA-4064-AFFC-D53EA6CC5158}" srcOrd="1" destOrd="0" presId="urn:microsoft.com/office/officeart/2005/8/layout/orgChart1"/>
    <dgm:cxn modelId="{ACA84469-D59F-456E-BEDF-4D339612B478}" type="presParOf" srcId="{1831A4F1-3328-47A5-8915-5314D7F19FED}" destId="{E057E116-2C41-4A92-A185-20BCDDAD87F6}" srcOrd="1" destOrd="0" presId="urn:microsoft.com/office/officeart/2005/8/layout/orgChart1"/>
    <dgm:cxn modelId="{44138848-2BCE-47A6-8CB9-7779D96B22AE}" type="presParOf" srcId="{1831A4F1-3328-47A5-8915-5314D7F19FED}" destId="{25836190-234B-4EBF-BE83-5850220218C0}" srcOrd="2" destOrd="0" presId="urn:microsoft.com/office/officeart/2005/8/layout/orgChart1"/>
    <dgm:cxn modelId="{D6DA8AC9-4181-4449-BD89-7B2F48763C27}" type="presParOf" srcId="{617EBD6A-FE77-49DE-B244-6CF434878C9D}" destId="{28A342AC-0BDD-47AB-BB55-5777FADA27A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7B2167-D6FF-43CB-A110-2827AB2E8CC9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F2EC85-891D-4C21-9E36-292B69D771A5}">
      <dgm:prSet phldrT="[Text]" custT="1"/>
      <dgm:spPr/>
      <dgm:t>
        <a:bodyPr/>
        <a:lstStyle/>
        <a:p>
          <a:r>
            <a:rPr lang="en-US" sz="2800" dirty="0"/>
            <a:t>Animal</a:t>
          </a:r>
          <a:endParaRPr lang="en-US" sz="3100" dirty="0"/>
        </a:p>
      </dgm:t>
    </dgm:pt>
    <dgm:pt modelId="{F6C9EBBA-C5C5-4228-A901-03E51EA869E6}" type="parTrans" cxnId="{48FCFECD-D42F-41FE-BE49-367C2E72C738}">
      <dgm:prSet/>
      <dgm:spPr/>
      <dgm:t>
        <a:bodyPr/>
        <a:lstStyle/>
        <a:p>
          <a:endParaRPr lang="en-US"/>
        </a:p>
      </dgm:t>
    </dgm:pt>
    <dgm:pt modelId="{78F41052-6E08-4950-9701-1C960697F1CB}" type="sibTrans" cxnId="{48FCFECD-D42F-41FE-BE49-367C2E72C738}">
      <dgm:prSet/>
      <dgm:spPr/>
      <dgm:t>
        <a:bodyPr/>
        <a:lstStyle/>
        <a:p>
          <a:endParaRPr lang="en-US"/>
        </a:p>
      </dgm:t>
    </dgm:pt>
    <dgm:pt modelId="{9763FCDE-1A50-4ABF-BDF7-36A3F1737CA9}">
      <dgm:prSet phldrT="[Text]"/>
      <dgm:spPr/>
      <dgm:t>
        <a:bodyPr/>
        <a:lstStyle/>
        <a:p>
          <a:r>
            <a:rPr lang="en-US"/>
            <a:t>Dog</a:t>
          </a:r>
          <a:endParaRPr lang="en-US" dirty="0"/>
        </a:p>
      </dgm:t>
    </dgm:pt>
    <dgm:pt modelId="{7B7C4D77-5149-4842-B47C-9316A9F331DD}" type="parTrans" cxnId="{0846E822-189C-4391-B30F-2FD026BCD973}">
      <dgm:prSet/>
      <dgm:spPr/>
      <dgm:t>
        <a:bodyPr/>
        <a:lstStyle/>
        <a:p>
          <a:endParaRPr lang="en-US"/>
        </a:p>
      </dgm:t>
    </dgm:pt>
    <dgm:pt modelId="{41D75B8F-9D6F-44E6-96DD-933BC4749927}" type="sibTrans" cxnId="{0846E822-189C-4391-B30F-2FD026BCD973}">
      <dgm:prSet/>
      <dgm:spPr/>
      <dgm:t>
        <a:bodyPr/>
        <a:lstStyle/>
        <a:p>
          <a:endParaRPr lang="en-US"/>
        </a:p>
      </dgm:t>
    </dgm:pt>
    <dgm:pt modelId="{6FF099FB-A63D-4B48-94C2-95DB7A3E66A5}">
      <dgm:prSet phldrT="[Text]"/>
      <dgm:spPr/>
      <dgm:t>
        <a:bodyPr/>
        <a:lstStyle/>
        <a:p>
          <a:r>
            <a:rPr lang="en-US" dirty="0"/>
            <a:t>Cat</a:t>
          </a:r>
        </a:p>
      </dgm:t>
    </dgm:pt>
    <dgm:pt modelId="{057268C4-958F-4DAB-B497-C7F821358242}" type="parTrans" cxnId="{09F94CD9-C273-41CE-92B9-ED24CA8D3C0A}">
      <dgm:prSet/>
      <dgm:spPr/>
      <dgm:t>
        <a:bodyPr/>
        <a:lstStyle/>
        <a:p>
          <a:endParaRPr lang="en-US"/>
        </a:p>
      </dgm:t>
    </dgm:pt>
    <dgm:pt modelId="{7993820A-9D6A-4444-B74E-B55E1AD4CDDC}" type="sibTrans" cxnId="{09F94CD9-C273-41CE-92B9-ED24CA8D3C0A}">
      <dgm:prSet/>
      <dgm:spPr/>
      <dgm:t>
        <a:bodyPr/>
        <a:lstStyle/>
        <a:p>
          <a:endParaRPr lang="en-US"/>
        </a:p>
      </dgm:t>
    </dgm:pt>
    <dgm:pt modelId="{7CE49EF5-F84D-48A7-A737-288178F86626}" type="pres">
      <dgm:prSet presAssocID="{E97B2167-D6FF-43CB-A110-2827AB2E8CC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1884AF7-5ABB-4D26-BFD1-058E3AF22C9F}" type="pres">
      <dgm:prSet presAssocID="{50F2EC85-891D-4C21-9E36-292B69D771A5}" presName="hierRoot1" presStyleCnt="0">
        <dgm:presLayoutVars>
          <dgm:hierBranch val="init"/>
        </dgm:presLayoutVars>
      </dgm:prSet>
      <dgm:spPr/>
    </dgm:pt>
    <dgm:pt modelId="{21BA9E44-80FA-41B5-9279-34AC8DE930EA}" type="pres">
      <dgm:prSet presAssocID="{50F2EC85-891D-4C21-9E36-292B69D771A5}" presName="rootComposite1" presStyleCnt="0"/>
      <dgm:spPr/>
    </dgm:pt>
    <dgm:pt modelId="{C0479931-8B80-4FEF-A95E-5B85A2BAD988}" type="pres">
      <dgm:prSet presAssocID="{50F2EC85-891D-4C21-9E36-292B69D771A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9EAA58-BA8E-4D91-A460-223892F67001}" type="pres">
      <dgm:prSet presAssocID="{50F2EC85-891D-4C21-9E36-292B69D771A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B6EA8FF-FF57-416D-A1DB-056715570C61}" type="pres">
      <dgm:prSet presAssocID="{50F2EC85-891D-4C21-9E36-292B69D771A5}" presName="hierChild2" presStyleCnt="0"/>
      <dgm:spPr/>
    </dgm:pt>
    <dgm:pt modelId="{7B64EE6F-7847-42D8-860B-B65B79E4A481}" type="pres">
      <dgm:prSet presAssocID="{7B7C4D77-5149-4842-B47C-9316A9F331D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DE6A76E-093B-45FE-B7AB-84BB4E390EBE}" type="pres">
      <dgm:prSet presAssocID="{9763FCDE-1A50-4ABF-BDF7-36A3F1737CA9}" presName="hierRoot2" presStyleCnt="0">
        <dgm:presLayoutVars>
          <dgm:hierBranch val="init"/>
        </dgm:presLayoutVars>
      </dgm:prSet>
      <dgm:spPr/>
    </dgm:pt>
    <dgm:pt modelId="{6246A3BD-3592-45CC-AD90-237C9FC3D752}" type="pres">
      <dgm:prSet presAssocID="{9763FCDE-1A50-4ABF-BDF7-36A3F1737CA9}" presName="rootComposite" presStyleCnt="0"/>
      <dgm:spPr/>
    </dgm:pt>
    <dgm:pt modelId="{00DBC6A7-F109-4B97-8666-0035627342C3}" type="pres">
      <dgm:prSet presAssocID="{9763FCDE-1A50-4ABF-BDF7-36A3F1737CA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1A6EDC-25AC-4AB2-B0EA-44B20617F356}" type="pres">
      <dgm:prSet presAssocID="{9763FCDE-1A50-4ABF-BDF7-36A3F1737CA9}" presName="rootConnector" presStyleLbl="node2" presStyleIdx="0" presStyleCnt="2"/>
      <dgm:spPr/>
      <dgm:t>
        <a:bodyPr/>
        <a:lstStyle/>
        <a:p>
          <a:endParaRPr lang="en-US"/>
        </a:p>
      </dgm:t>
    </dgm:pt>
    <dgm:pt modelId="{A1CCF0B4-9ADA-43CD-ADA0-F70C05AAE8A4}" type="pres">
      <dgm:prSet presAssocID="{9763FCDE-1A50-4ABF-BDF7-36A3F1737CA9}" presName="hierChild4" presStyleCnt="0"/>
      <dgm:spPr/>
    </dgm:pt>
    <dgm:pt modelId="{984CA641-F7B9-4FA5-B18F-9B09D7D264CE}" type="pres">
      <dgm:prSet presAssocID="{9763FCDE-1A50-4ABF-BDF7-36A3F1737CA9}" presName="hierChild5" presStyleCnt="0"/>
      <dgm:spPr/>
    </dgm:pt>
    <dgm:pt modelId="{46D82CAC-2C75-4A90-86FA-9DB6DDE96AF2}" type="pres">
      <dgm:prSet presAssocID="{057268C4-958F-4DAB-B497-C7F821358242}" presName="Name37" presStyleLbl="parChTrans1D2" presStyleIdx="1" presStyleCnt="2"/>
      <dgm:spPr/>
      <dgm:t>
        <a:bodyPr/>
        <a:lstStyle/>
        <a:p>
          <a:endParaRPr lang="en-US"/>
        </a:p>
      </dgm:t>
    </dgm:pt>
    <dgm:pt modelId="{511C0AA5-2108-427B-9631-AF0200BF82ED}" type="pres">
      <dgm:prSet presAssocID="{6FF099FB-A63D-4B48-94C2-95DB7A3E66A5}" presName="hierRoot2" presStyleCnt="0">
        <dgm:presLayoutVars>
          <dgm:hierBranch val="init"/>
        </dgm:presLayoutVars>
      </dgm:prSet>
      <dgm:spPr/>
    </dgm:pt>
    <dgm:pt modelId="{349838CD-AEA0-4C16-9C8B-4470D11CB7C5}" type="pres">
      <dgm:prSet presAssocID="{6FF099FB-A63D-4B48-94C2-95DB7A3E66A5}" presName="rootComposite" presStyleCnt="0"/>
      <dgm:spPr/>
    </dgm:pt>
    <dgm:pt modelId="{251D27C6-13FD-4B08-B5E8-4D0F232C7BEB}" type="pres">
      <dgm:prSet presAssocID="{6FF099FB-A63D-4B48-94C2-95DB7A3E66A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11F772-00C1-4BBB-AAB9-0CE4D0F05DAC}" type="pres">
      <dgm:prSet presAssocID="{6FF099FB-A63D-4B48-94C2-95DB7A3E66A5}" presName="rootConnector" presStyleLbl="node2" presStyleIdx="1" presStyleCnt="2"/>
      <dgm:spPr/>
      <dgm:t>
        <a:bodyPr/>
        <a:lstStyle/>
        <a:p>
          <a:endParaRPr lang="en-US"/>
        </a:p>
      </dgm:t>
    </dgm:pt>
    <dgm:pt modelId="{B6BD2DBE-C112-4ED2-9835-E97EA3B825DD}" type="pres">
      <dgm:prSet presAssocID="{6FF099FB-A63D-4B48-94C2-95DB7A3E66A5}" presName="hierChild4" presStyleCnt="0"/>
      <dgm:spPr/>
    </dgm:pt>
    <dgm:pt modelId="{B90C65BC-5ED0-401B-84F1-CE8745781821}" type="pres">
      <dgm:prSet presAssocID="{6FF099FB-A63D-4B48-94C2-95DB7A3E66A5}" presName="hierChild5" presStyleCnt="0"/>
      <dgm:spPr/>
    </dgm:pt>
    <dgm:pt modelId="{98A4C565-3CAE-4B4D-80EF-FD4B959F559C}" type="pres">
      <dgm:prSet presAssocID="{50F2EC85-891D-4C21-9E36-292B69D771A5}" presName="hierChild3" presStyleCnt="0"/>
      <dgm:spPr/>
    </dgm:pt>
  </dgm:ptLst>
  <dgm:cxnLst>
    <dgm:cxn modelId="{48FCFECD-D42F-41FE-BE49-367C2E72C738}" srcId="{E97B2167-D6FF-43CB-A110-2827AB2E8CC9}" destId="{50F2EC85-891D-4C21-9E36-292B69D771A5}" srcOrd="0" destOrd="0" parTransId="{F6C9EBBA-C5C5-4228-A901-03E51EA869E6}" sibTransId="{78F41052-6E08-4950-9701-1C960697F1CB}"/>
    <dgm:cxn modelId="{09F94CD9-C273-41CE-92B9-ED24CA8D3C0A}" srcId="{50F2EC85-891D-4C21-9E36-292B69D771A5}" destId="{6FF099FB-A63D-4B48-94C2-95DB7A3E66A5}" srcOrd="1" destOrd="0" parTransId="{057268C4-958F-4DAB-B497-C7F821358242}" sibTransId="{7993820A-9D6A-4444-B74E-B55E1AD4CDDC}"/>
    <dgm:cxn modelId="{0846E822-189C-4391-B30F-2FD026BCD973}" srcId="{50F2EC85-891D-4C21-9E36-292B69D771A5}" destId="{9763FCDE-1A50-4ABF-BDF7-36A3F1737CA9}" srcOrd="0" destOrd="0" parTransId="{7B7C4D77-5149-4842-B47C-9316A9F331DD}" sibTransId="{41D75B8F-9D6F-44E6-96DD-933BC4749927}"/>
    <dgm:cxn modelId="{66B5D588-FC24-4F50-9B84-A40EDE1D1C20}" type="presOf" srcId="{9763FCDE-1A50-4ABF-BDF7-36A3F1737CA9}" destId="{00DBC6A7-F109-4B97-8666-0035627342C3}" srcOrd="0" destOrd="0" presId="urn:microsoft.com/office/officeart/2005/8/layout/orgChart1"/>
    <dgm:cxn modelId="{AF3B21A6-326D-4104-A93D-18A60EA63F68}" type="presOf" srcId="{E97B2167-D6FF-43CB-A110-2827AB2E8CC9}" destId="{7CE49EF5-F84D-48A7-A737-288178F86626}" srcOrd="0" destOrd="0" presId="urn:microsoft.com/office/officeart/2005/8/layout/orgChart1"/>
    <dgm:cxn modelId="{95A70F87-44F7-4E2A-B7A9-CFCAD74872C1}" type="presOf" srcId="{6FF099FB-A63D-4B48-94C2-95DB7A3E66A5}" destId="{C311F772-00C1-4BBB-AAB9-0CE4D0F05DAC}" srcOrd="1" destOrd="0" presId="urn:microsoft.com/office/officeart/2005/8/layout/orgChart1"/>
    <dgm:cxn modelId="{E0D702D9-7040-49AE-B32B-B1700F4D36D5}" type="presOf" srcId="{9763FCDE-1A50-4ABF-BDF7-36A3F1737CA9}" destId="{E41A6EDC-25AC-4AB2-B0EA-44B20617F356}" srcOrd="1" destOrd="0" presId="urn:microsoft.com/office/officeart/2005/8/layout/orgChart1"/>
    <dgm:cxn modelId="{116CC3F4-BB5A-44D2-A2F6-A0E5301B56AA}" type="presOf" srcId="{50F2EC85-891D-4C21-9E36-292B69D771A5}" destId="{C0479931-8B80-4FEF-A95E-5B85A2BAD988}" srcOrd="0" destOrd="0" presId="urn:microsoft.com/office/officeart/2005/8/layout/orgChart1"/>
    <dgm:cxn modelId="{4A426070-4FF1-450B-B69A-4D47C60994BA}" type="presOf" srcId="{7B7C4D77-5149-4842-B47C-9316A9F331DD}" destId="{7B64EE6F-7847-42D8-860B-B65B79E4A481}" srcOrd="0" destOrd="0" presId="urn:microsoft.com/office/officeart/2005/8/layout/orgChart1"/>
    <dgm:cxn modelId="{AE1AEECD-62AD-4F6A-A2F4-D07033E29B34}" type="presOf" srcId="{50F2EC85-891D-4C21-9E36-292B69D771A5}" destId="{DE9EAA58-BA8E-4D91-A460-223892F67001}" srcOrd="1" destOrd="0" presId="urn:microsoft.com/office/officeart/2005/8/layout/orgChart1"/>
    <dgm:cxn modelId="{AE0217AE-3DCF-4E20-8E15-7504936E7A9E}" type="presOf" srcId="{057268C4-958F-4DAB-B497-C7F821358242}" destId="{46D82CAC-2C75-4A90-86FA-9DB6DDE96AF2}" srcOrd="0" destOrd="0" presId="urn:microsoft.com/office/officeart/2005/8/layout/orgChart1"/>
    <dgm:cxn modelId="{631D7960-8575-4669-8594-9289A9F7D794}" type="presOf" srcId="{6FF099FB-A63D-4B48-94C2-95DB7A3E66A5}" destId="{251D27C6-13FD-4B08-B5E8-4D0F232C7BEB}" srcOrd="0" destOrd="0" presId="urn:microsoft.com/office/officeart/2005/8/layout/orgChart1"/>
    <dgm:cxn modelId="{6A1534A4-8EC6-476F-8EE8-04ADE4DDA7DB}" type="presParOf" srcId="{7CE49EF5-F84D-48A7-A737-288178F86626}" destId="{D1884AF7-5ABB-4D26-BFD1-058E3AF22C9F}" srcOrd="0" destOrd="0" presId="urn:microsoft.com/office/officeart/2005/8/layout/orgChart1"/>
    <dgm:cxn modelId="{2092237A-CBBD-4D44-B329-3D722957F73D}" type="presParOf" srcId="{D1884AF7-5ABB-4D26-BFD1-058E3AF22C9F}" destId="{21BA9E44-80FA-41B5-9279-34AC8DE930EA}" srcOrd="0" destOrd="0" presId="urn:microsoft.com/office/officeart/2005/8/layout/orgChart1"/>
    <dgm:cxn modelId="{FDA5546C-C02C-4643-87D9-4D53A523C3EA}" type="presParOf" srcId="{21BA9E44-80FA-41B5-9279-34AC8DE930EA}" destId="{C0479931-8B80-4FEF-A95E-5B85A2BAD988}" srcOrd="0" destOrd="0" presId="urn:microsoft.com/office/officeart/2005/8/layout/orgChart1"/>
    <dgm:cxn modelId="{2649FA3A-F597-4471-A2EF-62E263398CDF}" type="presParOf" srcId="{21BA9E44-80FA-41B5-9279-34AC8DE930EA}" destId="{DE9EAA58-BA8E-4D91-A460-223892F67001}" srcOrd="1" destOrd="0" presId="urn:microsoft.com/office/officeart/2005/8/layout/orgChart1"/>
    <dgm:cxn modelId="{9EBD08D5-C524-498B-8C31-22503316D7F9}" type="presParOf" srcId="{D1884AF7-5ABB-4D26-BFD1-058E3AF22C9F}" destId="{5B6EA8FF-FF57-416D-A1DB-056715570C61}" srcOrd="1" destOrd="0" presId="urn:microsoft.com/office/officeart/2005/8/layout/orgChart1"/>
    <dgm:cxn modelId="{7FFE3739-737A-4640-960D-65143932B871}" type="presParOf" srcId="{5B6EA8FF-FF57-416D-A1DB-056715570C61}" destId="{7B64EE6F-7847-42D8-860B-B65B79E4A481}" srcOrd="0" destOrd="0" presId="urn:microsoft.com/office/officeart/2005/8/layout/orgChart1"/>
    <dgm:cxn modelId="{92C1AA21-1D18-4113-B42A-4EA54CE8DB6E}" type="presParOf" srcId="{5B6EA8FF-FF57-416D-A1DB-056715570C61}" destId="{4DE6A76E-093B-45FE-B7AB-84BB4E390EBE}" srcOrd="1" destOrd="0" presId="urn:microsoft.com/office/officeart/2005/8/layout/orgChart1"/>
    <dgm:cxn modelId="{7823BD58-E9D7-4D53-A1B1-F99A11F5117F}" type="presParOf" srcId="{4DE6A76E-093B-45FE-B7AB-84BB4E390EBE}" destId="{6246A3BD-3592-45CC-AD90-237C9FC3D752}" srcOrd="0" destOrd="0" presId="urn:microsoft.com/office/officeart/2005/8/layout/orgChart1"/>
    <dgm:cxn modelId="{CE669214-4DA0-4FF4-8BE1-DA7B90FD3BD9}" type="presParOf" srcId="{6246A3BD-3592-45CC-AD90-237C9FC3D752}" destId="{00DBC6A7-F109-4B97-8666-0035627342C3}" srcOrd="0" destOrd="0" presId="urn:microsoft.com/office/officeart/2005/8/layout/orgChart1"/>
    <dgm:cxn modelId="{F7D5B594-C9AA-4D89-96F3-E7BE7F62DA06}" type="presParOf" srcId="{6246A3BD-3592-45CC-AD90-237C9FC3D752}" destId="{E41A6EDC-25AC-4AB2-B0EA-44B20617F356}" srcOrd="1" destOrd="0" presId="urn:microsoft.com/office/officeart/2005/8/layout/orgChart1"/>
    <dgm:cxn modelId="{4590CAFE-878D-4BC3-AEE9-7E269AAC7390}" type="presParOf" srcId="{4DE6A76E-093B-45FE-B7AB-84BB4E390EBE}" destId="{A1CCF0B4-9ADA-43CD-ADA0-F70C05AAE8A4}" srcOrd="1" destOrd="0" presId="urn:microsoft.com/office/officeart/2005/8/layout/orgChart1"/>
    <dgm:cxn modelId="{D7D6ABCA-F020-4D0B-B8FF-96AF773C88A7}" type="presParOf" srcId="{4DE6A76E-093B-45FE-B7AB-84BB4E390EBE}" destId="{984CA641-F7B9-4FA5-B18F-9B09D7D264CE}" srcOrd="2" destOrd="0" presId="urn:microsoft.com/office/officeart/2005/8/layout/orgChart1"/>
    <dgm:cxn modelId="{886EA500-21EA-4850-8062-7099927C9338}" type="presParOf" srcId="{5B6EA8FF-FF57-416D-A1DB-056715570C61}" destId="{46D82CAC-2C75-4A90-86FA-9DB6DDE96AF2}" srcOrd="2" destOrd="0" presId="urn:microsoft.com/office/officeart/2005/8/layout/orgChart1"/>
    <dgm:cxn modelId="{785F5B5E-EB20-457C-86B6-60CB12326B9B}" type="presParOf" srcId="{5B6EA8FF-FF57-416D-A1DB-056715570C61}" destId="{511C0AA5-2108-427B-9631-AF0200BF82ED}" srcOrd="3" destOrd="0" presId="urn:microsoft.com/office/officeart/2005/8/layout/orgChart1"/>
    <dgm:cxn modelId="{B7656652-85E0-4891-B82C-F3646E74F6EC}" type="presParOf" srcId="{511C0AA5-2108-427B-9631-AF0200BF82ED}" destId="{349838CD-AEA0-4C16-9C8B-4470D11CB7C5}" srcOrd="0" destOrd="0" presId="urn:microsoft.com/office/officeart/2005/8/layout/orgChart1"/>
    <dgm:cxn modelId="{F0037CE6-FD07-40E8-86BC-653BB3EEADBF}" type="presParOf" srcId="{349838CD-AEA0-4C16-9C8B-4470D11CB7C5}" destId="{251D27C6-13FD-4B08-B5E8-4D0F232C7BEB}" srcOrd="0" destOrd="0" presId="urn:microsoft.com/office/officeart/2005/8/layout/orgChart1"/>
    <dgm:cxn modelId="{7F62ADD4-7EA2-42EA-AB4D-64028DF0A1EE}" type="presParOf" srcId="{349838CD-AEA0-4C16-9C8B-4470D11CB7C5}" destId="{C311F772-00C1-4BBB-AAB9-0CE4D0F05DAC}" srcOrd="1" destOrd="0" presId="urn:microsoft.com/office/officeart/2005/8/layout/orgChart1"/>
    <dgm:cxn modelId="{C9AEC273-899A-4C5E-8E64-257592C4BC9F}" type="presParOf" srcId="{511C0AA5-2108-427B-9631-AF0200BF82ED}" destId="{B6BD2DBE-C112-4ED2-9835-E97EA3B825DD}" srcOrd="1" destOrd="0" presId="urn:microsoft.com/office/officeart/2005/8/layout/orgChart1"/>
    <dgm:cxn modelId="{E7114A0A-13B5-4F89-9C6E-753EFA0492FA}" type="presParOf" srcId="{511C0AA5-2108-427B-9631-AF0200BF82ED}" destId="{B90C65BC-5ED0-401B-84F1-CE8745781821}" srcOrd="2" destOrd="0" presId="urn:microsoft.com/office/officeart/2005/8/layout/orgChart1"/>
    <dgm:cxn modelId="{66795123-E96B-49BE-AB4F-92E69F75ED6C}" type="presParOf" srcId="{D1884AF7-5ABB-4D26-BFD1-058E3AF22C9F}" destId="{98A4C565-3CAE-4B4D-80EF-FD4B959F55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997D7-5148-4290-923E-270765EED489}">
      <dsp:nvSpPr>
        <dsp:cNvPr id="0" name=""/>
        <dsp:cNvSpPr/>
      </dsp:nvSpPr>
      <dsp:spPr>
        <a:xfrm>
          <a:off x="1028700" y="643702"/>
          <a:ext cx="562953" cy="195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702"/>
              </a:lnTo>
              <a:lnTo>
                <a:pt x="562953" y="97702"/>
              </a:lnTo>
              <a:lnTo>
                <a:pt x="562953" y="1954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5D2FD9-96B3-4E4F-88D4-29CF2E223C76}">
      <dsp:nvSpPr>
        <dsp:cNvPr id="0" name=""/>
        <dsp:cNvSpPr/>
      </dsp:nvSpPr>
      <dsp:spPr>
        <a:xfrm>
          <a:off x="465746" y="643702"/>
          <a:ext cx="562953" cy="195405"/>
        </a:xfrm>
        <a:custGeom>
          <a:avLst/>
          <a:gdLst/>
          <a:ahLst/>
          <a:cxnLst/>
          <a:rect l="0" t="0" r="0" b="0"/>
          <a:pathLst>
            <a:path>
              <a:moveTo>
                <a:pt x="562953" y="0"/>
              </a:moveTo>
              <a:lnTo>
                <a:pt x="562953" y="97702"/>
              </a:lnTo>
              <a:lnTo>
                <a:pt x="0" y="97702"/>
              </a:lnTo>
              <a:lnTo>
                <a:pt x="0" y="1954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58B27-A3C2-481E-8768-70DA3DD99885}">
      <dsp:nvSpPr>
        <dsp:cNvPr id="0" name=""/>
        <dsp:cNvSpPr/>
      </dsp:nvSpPr>
      <dsp:spPr>
        <a:xfrm>
          <a:off x="563449" y="178452"/>
          <a:ext cx="930501" cy="4652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Shape</a:t>
          </a:r>
          <a:endParaRPr lang="en-US" sz="2300" kern="1200" dirty="0"/>
        </a:p>
      </dsp:txBody>
      <dsp:txXfrm>
        <a:off x="563449" y="178452"/>
        <a:ext cx="930501" cy="465250"/>
      </dsp:txXfrm>
    </dsp:sp>
    <dsp:sp modelId="{286FA0E4-E6F6-4E6B-87A6-D8430E78DFB7}">
      <dsp:nvSpPr>
        <dsp:cNvPr id="0" name=""/>
        <dsp:cNvSpPr/>
      </dsp:nvSpPr>
      <dsp:spPr>
        <a:xfrm>
          <a:off x="496" y="839108"/>
          <a:ext cx="930501" cy="4652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Circle</a:t>
          </a:r>
        </a:p>
      </dsp:txBody>
      <dsp:txXfrm>
        <a:off x="496" y="839108"/>
        <a:ext cx="930501" cy="465250"/>
      </dsp:txXfrm>
    </dsp:sp>
    <dsp:sp modelId="{E67DDEDD-8CCE-4DB2-923D-564EADCD2D5D}">
      <dsp:nvSpPr>
        <dsp:cNvPr id="0" name=""/>
        <dsp:cNvSpPr/>
      </dsp:nvSpPr>
      <dsp:spPr>
        <a:xfrm>
          <a:off x="1126402" y="839108"/>
          <a:ext cx="930501" cy="4652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Square</a:t>
          </a:r>
        </a:p>
      </dsp:txBody>
      <dsp:txXfrm>
        <a:off x="1126402" y="839108"/>
        <a:ext cx="930501" cy="465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82CAC-2C75-4A90-86FA-9DB6DDE96AF2}">
      <dsp:nvSpPr>
        <dsp:cNvPr id="0" name=""/>
        <dsp:cNvSpPr/>
      </dsp:nvSpPr>
      <dsp:spPr>
        <a:xfrm>
          <a:off x="1524000" y="718855"/>
          <a:ext cx="834004" cy="289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44"/>
              </a:lnTo>
              <a:lnTo>
                <a:pt x="834004" y="144744"/>
              </a:lnTo>
              <a:lnTo>
                <a:pt x="834004" y="2894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4EE6F-7847-42D8-860B-B65B79E4A481}">
      <dsp:nvSpPr>
        <dsp:cNvPr id="0" name=""/>
        <dsp:cNvSpPr/>
      </dsp:nvSpPr>
      <dsp:spPr>
        <a:xfrm>
          <a:off x="689995" y="718855"/>
          <a:ext cx="834004" cy="289489"/>
        </a:xfrm>
        <a:custGeom>
          <a:avLst/>
          <a:gdLst/>
          <a:ahLst/>
          <a:cxnLst/>
          <a:rect l="0" t="0" r="0" b="0"/>
          <a:pathLst>
            <a:path>
              <a:moveTo>
                <a:pt x="834004" y="0"/>
              </a:moveTo>
              <a:lnTo>
                <a:pt x="834004" y="144744"/>
              </a:lnTo>
              <a:lnTo>
                <a:pt x="0" y="144744"/>
              </a:lnTo>
              <a:lnTo>
                <a:pt x="0" y="2894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79931-8B80-4FEF-A95E-5B85A2BAD988}">
      <dsp:nvSpPr>
        <dsp:cNvPr id="0" name=""/>
        <dsp:cNvSpPr/>
      </dsp:nvSpPr>
      <dsp:spPr>
        <a:xfrm>
          <a:off x="834739" y="29595"/>
          <a:ext cx="1378520" cy="6892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Animal</a:t>
          </a:r>
          <a:endParaRPr lang="en-US" sz="3100" kern="1200" dirty="0"/>
        </a:p>
      </dsp:txBody>
      <dsp:txXfrm>
        <a:off x="834739" y="29595"/>
        <a:ext cx="1378520" cy="689260"/>
      </dsp:txXfrm>
    </dsp:sp>
    <dsp:sp modelId="{00DBC6A7-F109-4B97-8666-0035627342C3}">
      <dsp:nvSpPr>
        <dsp:cNvPr id="0" name=""/>
        <dsp:cNvSpPr/>
      </dsp:nvSpPr>
      <dsp:spPr>
        <a:xfrm>
          <a:off x="734" y="1008344"/>
          <a:ext cx="1378520" cy="6892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/>
            <a:t>Dog</a:t>
          </a:r>
          <a:endParaRPr lang="en-US" sz="4500" kern="1200" dirty="0"/>
        </a:p>
      </dsp:txBody>
      <dsp:txXfrm>
        <a:off x="734" y="1008344"/>
        <a:ext cx="1378520" cy="689260"/>
      </dsp:txXfrm>
    </dsp:sp>
    <dsp:sp modelId="{251D27C6-13FD-4B08-B5E8-4D0F232C7BEB}">
      <dsp:nvSpPr>
        <dsp:cNvPr id="0" name=""/>
        <dsp:cNvSpPr/>
      </dsp:nvSpPr>
      <dsp:spPr>
        <a:xfrm>
          <a:off x="1668744" y="1008344"/>
          <a:ext cx="1378520" cy="6892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/>
            <a:t>Cat</a:t>
          </a:r>
        </a:p>
      </dsp:txBody>
      <dsp:txXfrm>
        <a:off x="1668744" y="1008344"/>
        <a:ext cx="1378520" cy="689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E7CF9-7DA8-46C9-88C9-7A4C2DE336C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9841D-61D7-4336-86F2-CA803C56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not called</a:t>
            </a:r>
            <a:r>
              <a:rPr lang="en-US" baseline="0" dirty="0"/>
              <a:t> by you, the parent’s default constructor will be called automatically.  If one doesn’t exist and you’re not calling any constructors yourself, you’ll get a compiler error.  Also, t</a:t>
            </a:r>
            <a:r>
              <a:rPr lang="en-US" dirty="0"/>
              <a:t>here’s no “base” keyword, since a class could have more than one base class (multiple inheritance).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9841D-61D7-4336-86F2-CA803C56F0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4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not called</a:t>
            </a:r>
            <a:r>
              <a:rPr lang="en-US" baseline="0" dirty="0"/>
              <a:t> by you, the parent’s default constructor will be called automatically.  If one doesn’t exist and you’re not calling any constructors yourself, you’ll get a compiler error.  Also, t</a:t>
            </a:r>
            <a:r>
              <a:rPr lang="en-US" dirty="0"/>
              <a:t>here’s no “base” keyword, since a class could have more than one base class (multiple inheritance).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9841D-61D7-4336-86F2-CA803C56F0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4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78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3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4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5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17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6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1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4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9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2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08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OOP in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593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vs. Private Inheritance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6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Child : </a:t>
            </a:r>
            <a:r>
              <a:rPr lang="en-US" sz="26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Parent { };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From outside the Child class, the Parent’s public inherited members can be accessed</a:t>
            </a:r>
          </a:p>
          <a:p>
            <a:endParaRPr lang="en-US" dirty="0"/>
          </a:p>
          <a:p>
            <a:r>
              <a:rPr lang="en-US" dirty="0"/>
              <a:t>This is how inheritance works in C# &amp; Java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13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vs. Private Inheritance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6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Child : </a:t>
            </a:r>
            <a:r>
              <a:rPr lang="en-US" sz="26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Parent { };</a:t>
            </a:r>
          </a:p>
          <a:p>
            <a:pPr marL="109728" indent="0">
              <a:buNone/>
            </a:pPr>
            <a:r>
              <a:rPr lang="en-US" sz="26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Child : Parent { }; </a:t>
            </a:r>
          </a:p>
          <a:p>
            <a:pPr marL="109728" indent="0">
              <a:buNone/>
            </a:pPr>
            <a:r>
              <a:rPr lang="en-US" sz="26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private by default!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From outside the Child class, the Parent’s public inherited members are inaccessible!</a:t>
            </a:r>
          </a:p>
          <a:p>
            <a:pPr lvl="1"/>
            <a:r>
              <a:rPr lang="en-US" dirty="0"/>
              <a:t>Child can still access them, but no one else can</a:t>
            </a:r>
          </a:p>
          <a:p>
            <a:pPr lvl="1"/>
            <a:endParaRPr lang="en-US" dirty="0"/>
          </a:p>
          <a:p>
            <a:r>
              <a:rPr lang="en-US" dirty="0"/>
              <a:t>As if they were actually private members to begin with</a:t>
            </a:r>
          </a:p>
        </p:txBody>
      </p:sp>
    </p:spTree>
    <p:extLst>
      <p:ext uri="{BB962C8B-B14F-4D97-AF65-F5344CB8AC3E}">
        <p14:creationId xmlns:p14="http://schemas.microsoft.com/office/powerpoint/2010/main" val="4187269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15CF0A-9232-4BA1-9B0B-B3FD6622D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Example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642B7E-998F-4469-8F9B-BCBACC2FF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9228" y="1981200"/>
            <a:ext cx="2819400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400" dirty="0"/>
              <a:t>class base </a:t>
            </a:r>
          </a:p>
          <a:p>
            <a:pPr marL="109728" indent="0">
              <a:buNone/>
            </a:pPr>
            <a:r>
              <a:rPr lang="en-US" sz="1400" dirty="0"/>
              <a:t>{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/>
              <a:t>	public: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/>
              <a:t>		</a:t>
            </a:r>
            <a:r>
              <a:rPr lang="en-US" sz="1400" dirty="0" err="1"/>
              <a:t>int</a:t>
            </a:r>
            <a:r>
              <a:rPr lang="en-US" sz="1400" dirty="0"/>
              <a:t> x;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/>
              <a:t>	protected: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/>
              <a:t>		</a:t>
            </a:r>
            <a:r>
              <a:rPr lang="en-US" sz="1400" dirty="0" err="1"/>
              <a:t>int</a:t>
            </a:r>
            <a:r>
              <a:rPr lang="en-US" sz="1400" dirty="0"/>
              <a:t> y;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/>
              <a:t>	private: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/>
              <a:t>		</a:t>
            </a:r>
            <a:r>
              <a:rPr lang="en-US" sz="1400" dirty="0" err="1"/>
              <a:t>int</a:t>
            </a:r>
            <a:r>
              <a:rPr lang="en-US" sz="1400" dirty="0"/>
              <a:t> z;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/>
              <a:t>};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1A011A-A622-446D-BCE3-4F6D5F1EA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29000" y="1981200"/>
            <a:ext cx="5334001" cy="3941763"/>
          </a:xfrm>
        </p:spPr>
        <p:txBody>
          <a:bodyPr>
            <a:no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en-US" sz="1400" dirty="0"/>
              <a:t>class </a:t>
            </a:r>
            <a:r>
              <a:rPr lang="en-US" sz="1400" dirty="0" err="1"/>
              <a:t>publicDerived</a:t>
            </a:r>
            <a:r>
              <a:rPr lang="en-US" sz="1400" dirty="0"/>
              <a:t>: public base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{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x is public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y is protected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z is not accessible from </a:t>
            </a:r>
            <a:r>
              <a:rPr lang="en-US" sz="1400" dirty="0" err="1"/>
              <a:t>publicDerived</a:t>
            </a:r>
            <a:endParaRPr lang="en-US" sz="1400" dirty="0"/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};</a:t>
            </a:r>
          </a:p>
          <a:p>
            <a:pPr indent="0">
              <a:spcBef>
                <a:spcPts val="0"/>
              </a:spcBef>
              <a:buNone/>
            </a:pPr>
            <a:endParaRPr lang="en-US" sz="1400" dirty="0"/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class </a:t>
            </a:r>
            <a:r>
              <a:rPr lang="en-US" sz="1400" dirty="0" err="1"/>
              <a:t>protectedDerived</a:t>
            </a:r>
            <a:r>
              <a:rPr lang="en-US" sz="1400" dirty="0"/>
              <a:t>: protected base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{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x is protected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y is protected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z is not accessible from </a:t>
            </a:r>
            <a:r>
              <a:rPr lang="en-US" sz="1400" dirty="0" err="1"/>
              <a:t>protectedDerived</a:t>
            </a:r>
            <a:endParaRPr lang="en-US" sz="1400" dirty="0"/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};</a:t>
            </a:r>
          </a:p>
          <a:p>
            <a:pPr indent="0">
              <a:spcBef>
                <a:spcPts val="0"/>
              </a:spcBef>
              <a:buNone/>
            </a:pPr>
            <a:endParaRPr lang="en-US" sz="1400" dirty="0"/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class </a:t>
            </a:r>
            <a:r>
              <a:rPr lang="en-US" sz="1400" dirty="0" err="1"/>
              <a:t>privateDerived</a:t>
            </a:r>
            <a:r>
              <a:rPr lang="en-US" sz="1400" dirty="0"/>
              <a:t>: private base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{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x is private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y is private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1400" dirty="0"/>
              <a:t>	// z is not accessible from </a:t>
            </a:r>
            <a:r>
              <a:rPr lang="en-US" sz="1400" dirty="0" err="1"/>
              <a:t>privateDerived</a:t>
            </a:r>
            <a:endParaRPr lang="en-US" sz="1400" dirty="0"/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7567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Class Members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Access base class members by preceding the member name with the class name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Child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printChild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 )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Parent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printParent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cout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&lt;&lt; “Also a child!” &lt;&lt;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endl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cs typeface="Consolas" pitchFamily="49" charset="0"/>
              </a:rPr>
              <a:t>There’s no “base” keyword</a:t>
            </a:r>
          </a:p>
        </p:txBody>
      </p:sp>
    </p:spTree>
    <p:extLst>
      <p:ext uri="{BB962C8B-B14F-4D97-AF65-F5344CB8AC3E}">
        <p14:creationId xmlns:p14="http://schemas.microsoft.com/office/powerpoint/2010/main" val="3216327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Class Constructors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have the following class hierarchy:</a:t>
            </a:r>
          </a:p>
          <a:p>
            <a:endParaRPr lang="en-US" sz="1600" dirty="0"/>
          </a:p>
          <a:p>
            <a:pPr marL="886968" lvl="3" indent="0">
              <a:buNone/>
            </a:pPr>
            <a:r>
              <a:rPr lang="en-US" sz="20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Child : </a:t>
            </a:r>
            <a:r>
              <a:rPr lang="en-US" sz="20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Parent </a:t>
            </a:r>
          </a:p>
          <a:p>
            <a:pPr marL="886968" lvl="3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{ </a:t>
            </a:r>
            <a:r>
              <a:rPr lang="en-US" sz="20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/* code omitted */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};</a:t>
            </a:r>
          </a:p>
          <a:p>
            <a:endParaRPr lang="en-US" dirty="0"/>
          </a:p>
          <a:p>
            <a:r>
              <a:rPr lang="en-US" dirty="0"/>
              <a:t>The Child constructor will automatically call the Parent’s </a:t>
            </a:r>
            <a:r>
              <a:rPr lang="en-US" u="sng" dirty="0"/>
              <a:t>default</a:t>
            </a:r>
            <a:r>
              <a:rPr lang="en-US" dirty="0"/>
              <a:t> constructor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886968" lvl="3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Child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Child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b)</a:t>
            </a:r>
          </a:p>
          <a:p>
            <a:pPr marL="886968" lvl="3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886968" lvl="3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	    // Parent’s default constructor automatically called</a:t>
            </a:r>
          </a:p>
          <a:p>
            <a:pPr marL="886968" lvl="3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    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Constructor code here</a:t>
            </a:r>
          </a:p>
          <a:p>
            <a:pPr marL="886968" lvl="3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999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Class Constructors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 class in the inheritance hierarchy must have one of its constructors called</a:t>
            </a:r>
          </a:p>
          <a:p>
            <a:pPr lvl="1"/>
            <a:r>
              <a:rPr lang="en-US" dirty="0"/>
              <a:t>Either implicitly - automatically</a:t>
            </a:r>
          </a:p>
          <a:p>
            <a:pPr lvl="1"/>
            <a:r>
              <a:rPr lang="en-US" dirty="0"/>
              <a:t>Or explicitly – as show below</a:t>
            </a:r>
          </a:p>
          <a:p>
            <a:endParaRPr lang="en-US" dirty="0"/>
          </a:p>
          <a:p>
            <a:r>
              <a:rPr lang="en-US" dirty="0"/>
              <a:t>Calling Parent’s constructor from Child: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886968" lvl="3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Child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Child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b) : 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Parent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(a, b)</a:t>
            </a:r>
          </a:p>
          <a:p>
            <a:pPr marL="886968" lvl="3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886968" lvl="3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    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Constructor code here</a:t>
            </a:r>
          </a:p>
          <a:p>
            <a:pPr marL="886968" lvl="3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50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Treating a child class object as an object of its parent class</a:t>
            </a:r>
          </a:p>
          <a:p>
            <a:endParaRPr lang="en-US" dirty="0"/>
          </a:p>
          <a:p>
            <a:r>
              <a:rPr lang="en-US" dirty="0"/>
              <a:t>Literally means “many forms”</a:t>
            </a:r>
          </a:p>
          <a:p>
            <a:endParaRPr lang="en-US" dirty="0"/>
          </a:p>
          <a:p>
            <a:r>
              <a:rPr lang="en-US" dirty="0"/>
              <a:t>Works with variables and pointers!</a:t>
            </a:r>
          </a:p>
          <a:p>
            <a:endParaRPr lang="en-US" dirty="0"/>
          </a:p>
        </p:txBody>
      </p:sp>
      <p:pic>
        <p:nvPicPr>
          <p:cNvPr id="3074" name="Picture 2" descr="C:\Users\Chris\Desktop\1393369121_My frie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122" y="1524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88358599"/>
              </p:ext>
            </p:extLst>
          </p:nvPr>
        </p:nvGraphicFramePr>
        <p:xfrm>
          <a:off x="5410200" y="4495800"/>
          <a:ext cx="3048000" cy="172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2346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 with Variables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Create some objects (on the stack)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Dog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Dog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cat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marL="109728" indent="0">
              <a:buNone/>
            </a:pPr>
            <a:endParaRPr lang="en-US" sz="2200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Attempt to store a child in a parent variable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a2 = dog; 		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Implicit cast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a3 = (</a:t>
            </a: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)cat; 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Explicit cast</a:t>
            </a:r>
          </a:p>
          <a:p>
            <a:pPr marL="109728" indent="0">
              <a:buNone/>
            </a:pPr>
            <a:endParaRPr lang="en-US" sz="2200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Cats and dogs are animals!</a:t>
            </a:r>
          </a:p>
        </p:txBody>
      </p:sp>
    </p:spTree>
    <p:extLst>
      <p:ext uri="{BB962C8B-B14F-4D97-AF65-F5344CB8AC3E}">
        <p14:creationId xmlns:p14="http://schemas.microsoft.com/office/powerpoint/2010/main" val="222341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 with Pointers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Create some objects (on the heap)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Dog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* dog = new </a:t>
            </a: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Dog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* cat = new </a:t>
            </a: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* animal = new </a:t>
            </a:r>
            <a:r>
              <a:rPr lang="en-US" sz="18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marL="109728" indent="0">
              <a:buNone/>
            </a:pPr>
            <a:endParaRPr lang="en-US" sz="2200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Attempt to store a child in a parent variable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* a2 = dog; 	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Implicit cast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* a3 = (</a:t>
            </a: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*)cat; 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Explicit cast</a:t>
            </a:r>
          </a:p>
          <a:p>
            <a:pPr marL="109728" indent="0">
              <a:buNone/>
            </a:pPr>
            <a:endParaRPr lang="en-US" sz="2200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Cat pointers and dog pointers are</a:t>
            </a:r>
            <a:b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20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animal pointers</a:t>
            </a:r>
            <a:endParaRPr lang="en-US" sz="22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346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96DE-277F-4734-834C-EAC0EE379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74B9B-4B44-419D-A639-6F8CC0BF7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845734"/>
            <a:ext cx="4297680" cy="40233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Virtual methods are intended to be over-ridden by derived (child) classes</a:t>
            </a:r>
          </a:p>
          <a:p>
            <a:r>
              <a:rPr lang="en-US" dirty="0"/>
              <a:t>E.g.</a:t>
            </a:r>
          </a:p>
          <a:p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Animal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Animal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//Default </a:t>
            </a:r>
            <a:r>
              <a:rPr lang="en-US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ctor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Speak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();//Will over-ride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…</a:t>
            </a: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…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US" dirty="0"/>
              <a:t>ss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EB45C-3140-42A6-9734-AB7DABF66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4251960" cy="4023359"/>
          </a:xfrm>
        </p:spPr>
        <p:txBody>
          <a:bodyPr>
            <a:normAutofit fontScale="70000" lnSpcReduction="20000"/>
          </a:bodyPr>
          <a:lstStyle/>
          <a:p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Horse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…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Speak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 //Make it neigh!!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…</a:t>
            </a: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…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0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major features:</a:t>
            </a:r>
          </a:p>
          <a:p>
            <a:endParaRPr lang="en-US" dirty="0"/>
          </a:p>
          <a:p>
            <a:pPr lvl="1"/>
            <a:r>
              <a:rPr lang="en-US" dirty="0"/>
              <a:t>Encapsulation</a:t>
            </a:r>
          </a:p>
          <a:p>
            <a:endParaRPr lang="en-US" dirty="0"/>
          </a:p>
          <a:p>
            <a:pPr lvl="1"/>
            <a:r>
              <a:rPr lang="en-US" dirty="0"/>
              <a:t>Inheritance</a:t>
            </a:r>
          </a:p>
          <a:p>
            <a:endParaRPr lang="en-US" dirty="0"/>
          </a:p>
          <a:p>
            <a:pPr lvl="1"/>
            <a:r>
              <a:rPr lang="en-US" dirty="0"/>
              <a:t>Polymorphism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Abstraction</a:t>
            </a:r>
          </a:p>
        </p:txBody>
      </p:sp>
    </p:spTree>
    <p:extLst>
      <p:ext uri="{BB962C8B-B14F-4D97-AF65-F5344CB8AC3E}">
        <p14:creationId xmlns:p14="http://schemas.microsoft.com/office/powerpoint/2010/main" val="1688307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369B-2DB0-453B-9E98-FD53AD88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Upcast and downcast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3E0C9-7FD2-4552-A071-2F97F01EF2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Downcast:</a:t>
            </a:r>
          </a:p>
          <a:p>
            <a:r>
              <a:rPr lang="en-US" dirty="0"/>
              <a:t>- Convert parent class to child</a:t>
            </a:r>
          </a:p>
          <a:p>
            <a:r>
              <a:rPr lang="en-US" dirty="0"/>
              <a:t>Upcast:</a:t>
            </a:r>
          </a:p>
          <a:p>
            <a:r>
              <a:rPr lang="en-US" dirty="0"/>
              <a:t>- Convert child class to parent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00A96F-5668-4281-B2E7-9501130F4C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Parent </a:t>
            </a:r>
            <a:r>
              <a:rPr lang="en-US" dirty="0" err="1"/>
              <a:t>parent</a:t>
            </a:r>
            <a:r>
              <a:rPr lang="en-US" dirty="0"/>
              <a:t>;</a:t>
            </a:r>
          </a:p>
          <a:p>
            <a:r>
              <a:rPr lang="en-US" dirty="0"/>
              <a:t>  Child </a:t>
            </a:r>
            <a:r>
              <a:rPr lang="en-US" dirty="0" err="1"/>
              <a:t>child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// upcast - implicit type cast allowed</a:t>
            </a:r>
          </a:p>
          <a:p>
            <a:r>
              <a:rPr lang="en-US" dirty="0"/>
              <a:t>  Parent *</a:t>
            </a:r>
            <a:r>
              <a:rPr lang="en-US" dirty="0" err="1"/>
              <a:t>pParent</a:t>
            </a:r>
            <a:r>
              <a:rPr lang="en-US" dirty="0"/>
              <a:t> = &amp;child; </a:t>
            </a:r>
          </a:p>
          <a:p>
            <a:endParaRPr lang="en-US" dirty="0"/>
          </a:p>
          <a:p>
            <a:r>
              <a:rPr lang="en-US" dirty="0"/>
              <a:t>  // downcast - explicit type case required </a:t>
            </a:r>
          </a:p>
          <a:p>
            <a:r>
              <a:rPr lang="en-US" dirty="0"/>
              <a:t>  Child *</a:t>
            </a:r>
            <a:r>
              <a:rPr lang="en-US" dirty="0" err="1"/>
              <a:t>pChild</a:t>
            </a:r>
            <a:r>
              <a:rPr lang="en-US" dirty="0"/>
              <a:t> =  (Child *) &amp;parent;</a:t>
            </a:r>
          </a:p>
          <a:p>
            <a:endParaRPr lang="en-US" dirty="0"/>
          </a:p>
          <a:p>
            <a:r>
              <a:rPr lang="en-US" dirty="0"/>
              <a:t>  </a:t>
            </a:r>
            <a:r>
              <a:rPr lang="en-US" dirty="0" err="1"/>
              <a:t>pParent</a:t>
            </a:r>
            <a:r>
              <a:rPr lang="en-US" dirty="0"/>
              <a:t> -&gt; sleep();</a:t>
            </a:r>
          </a:p>
          <a:p>
            <a:r>
              <a:rPr lang="en-US" dirty="0"/>
              <a:t>  </a:t>
            </a:r>
            <a:r>
              <a:rPr lang="en-US" dirty="0" err="1"/>
              <a:t>pChild</a:t>
            </a:r>
            <a:r>
              <a:rPr lang="en-US" dirty="0"/>
              <a:t> -&gt; </a:t>
            </a:r>
            <a:r>
              <a:rPr lang="en-US" dirty="0" err="1"/>
              <a:t>gotoSchool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512837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Abstraction means removing details of features, properties, or functions and emphasizing the more important/ relevant ones ...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... relevant to the given project (with an eye to future reuse in similar projects)</a:t>
            </a:r>
          </a:p>
          <a:p>
            <a:r>
              <a:rPr lang="en-US" dirty="0"/>
              <a:t>Abstraction =&gt; managing complexity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454275" y="3172616"/>
            <a:ext cx="5070475" cy="982662"/>
          </a:xfrm>
          <a:prstGeom prst="cloudCallout">
            <a:avLst>
              <a:gd name="adj1" fmla="val -54852"/>
              <a:gd name="adj2" fmla="val -61472"/>
            </a:avLst>
          </a:prstGeom>
          <a:solidFill>
            <a:srgbClr val="B5DBE5">
              <a:alpha val="14902"/>
            </a:srgbClr>
          </a:solidFill>
          <a:ln w="25400" algn="ctr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5000"/>
              </a:lnSpc>
              <a:defRPr/>
            </a:pPr>
            <a:r>
              <a:rPr lang="en-US" sz="28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"Relevant" to what?</a:t>
            </a:r>
          </a:p>
        </p:txBody>
      </p:sp>
      <p:pic>
        <p:nvPicPr>
          <p:cNvPr id="5" name="Picture 4" descr="C:\Trash\questionman.png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19400"/>
            <a:ext cx="838200" cy="1496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9573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Abstraction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Abstraction is something we do every day</a:t>
            </a:r>
          </a:p>
          <a:p>
            <a:pPr lvl="1"/>
            <a:r>
              <a:rPr lang="en-US" dirty="0"/>
              <a:t>Looking at an object, we see those things about it that have meaning to us</a:t>
            </a:r>
          </a:p>
          <a:p>
            <a:pPr lvl="1"/>
            <a:r>
              <a:rPr lang="en-US" dirty="0"/>
              <a:t>We abstract the properties of the object, and keep only what we need</a:t>
            </a:r>
          </a:p>
          <a:p>
            <a:pPr lvl="1"/>
            <a:r>
              <a:rPr lang="en-US" dirty="0"/>
              <a:t>e.g. students get "name" but not "color of eyes"</a:t>
            </a:r>
          </a:p>
          <a:p>
            <a:r>
              <a:rPr lang="en-US" dirty="0"/>
              <a:t>Allows us to represent a complex reality in terms of a simplified model</a:t>
            </a:r>
          </a:p>
          <a:p>
            <a:r>
              <a:rPr lang="en-US" dirty="0"/>
              <a:t>Abstraction highlights the properties of an entity that we need and hides the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746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 in C++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Abstraction is accomplished by hiding details of implementation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#include &lt;iostream&gt;</a:t>
            </a:r>
          </a:p>
          <a:p>
            <a:pPr>
              <a:spcBef>
                <a:spcPts val="0"/>
              </a:spcBef>
            </a:pPr>
            <a:r>
              <a:rPr lang="en-US" dirty="0"/>
              <a:t>using namespace std;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class sample {</a:t>
            </a:r>
          </a:p>
          <a:p>
            <a:pPr>
              <a:spcBef>
                <a:spcPts val="0"/>
              </a:spcBef>
            </a:pPr>
            <a:r>
              <a:rPr lang="en-US" dirty="0"/>
              <a:t>public:</a:t>
            </a:r>
          </a:p>
          <a:p>
            <a:pPr>
              <a:spcBef>
                <a:spcPts val="0"/>
              </a:spcBef>
            </a:pPr>
            <a:r>
              <a:rPr lang="en-US" dirty="0"/>
              <a:t>    int g1, g2;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public:</a:t>
            </a:r>
          </a:p>
          <a:p>
            <a:pPr>
              <a:spcBef>
                <a:spcPts val="0"/>
              </a:spcBef>
            </a:pPr>
            <a:r>
              <a:rPr lang="en-US" dirty="0"/>
              <a:t>    void </a:t>
            </a:r>
            <a:r>
              <a:rPr lang="en-US" dirty="0" err="1"/>
              <a:t>val</a:t>
            </a:r>
            <a:r>
              <a:rPr lang="en-US" dirty="0"/>
              <a:t>()</a:t>
            </a:r>
          </a:p>
          <a:p>
            <a:pPr>
              <a:spcBef>
                <a:spcPts val="0"/>
              </a:spcBef>
            </a:pPr>
            <a:r>
              <a:rPr lang="en-US" dirty="0"/>
              <a:t>    {</a:t>
            </a:r>
          </a:p>
          <a:p>
            <a:pPr>
              <a:spcBef>
                <a:spcPts val="0"/>
              </a:spcBef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"Enter Two values : "; 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gl</a:t>
            </a:r>
            <a:r>
              <a:rPr lang="en-US" dirty="0"/>
              <a:t> &gt;&gt; g2;</a:t>
            </a:r>
          </a:p>
          <a:p>
            <a:pPr>
              <a:spcBef>
                <a:spcPts val="0"/>
              </a:spcBef>
            </a:pPr>
            <a:r>
              <a:rPr lang="en-US" dirty="0"/>
              <a:t>    }</a:t>
            </a:r>
          </a:p>
          <a:p>
            <a:pPr>
              <a:spcBef>
                <a:spcPts val="0"/>
              </a:spcBef>
            </a:pPr>
            <a:r>
              <a:rPr lang="en-US" dirty="0"/>
              <a:t>    void display()</a:t>
            </a:r>
          </a:p>
          <a:p>
            <a:pPr>
              <a:spcBef>
                <a:spcPts val="0"/>
              </a:spcBef>
            </a:pPr>
            <a:r>
              <a:rPr lang="en-US" dirty="0"/>
              <a:t>    {</a:t>
            </a:r>
          </a:p>
          <a:p>
            <a:pPr>
              <a:spcBef>
                <a:spcPts val="0"/>
              </a:spcBef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</a:t>
            </a:r>
            <a:r>
              <a:rPr lang="en-US"/>
              <a:t>&lt;&lt; g1 &lt;&lt; </a:t>
            </a:r>
            <a:r>
              <a:rPr lang="en-US" dirty="0"/>
              <a:t>" " &lt;&lt; g2;</a:t>
            </a:r>
          </a:p>
          <a:p>
            <a:pPr>
              <a:spcBef>
                <a:spcPts val="0"/>
              </a:spcBef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>
              <a:spcBef>
                <a:spcPts val="0"/>
              </a:spcBef>
            </a:pPr>
            <a:r>
              <a:rPr lang="en-US" dirty="0"/>
              <a:t>    }</a:t>
            </a:r>
          </a:p>
          <a:p>
            <a:pPr>
              <a:spcBef>
                <a:spcPts val="0"/>
              </a:spcBef>
            </a:pPr>
            <a:r>
              <a:rPr lang="en-US" dirty="0"/>
              <a:t>};</a:t>
            </a:r>
          </a:p>
          <a:p>
            <a:pPr>
              <a:spcBef>
                <a:spcPts val="0"/>
              </a:spcBef>
            </a:pPr>
            <a:r>
              <a:rPr lang="en-US" dirty="0"/>
              <a:t>int main()</a:t>
            </a:r>
          </a:p>
          <a:p>
            <a:pPr>
              <a:spcBef>
                <a:spcPts val="0"/>
              </a:spcBef>
            </a:pPr>
            <a:r>
              <a:rPr lang="en-US" dirty="0"/>
              <a:t>{</a:t>
            </a:r>
          </a:p>
          <a:p>
            <a:pPr>
              <a:spcBef>
                <a:spcPts val="0"/>
              </a:spcBef>
            </a:pPr>
            <a:r>
              <a:rPr lang="en-US" dirty="0"/>
              <a:t>    sample S;</a:t>
            </a:r>
          </a:p>
          <a:p>
            <a:pPr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S.val</a:t>
            </a:r>
            <a:r>
              <a:rPr lang="en-US" dirty="0"/>
              <a:t>();</a:t>
            </a:r>
          </a:p>
          <a:p>
            <a:pPr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S.display</a:t>
            </a:r>
            <a:r>
              <a:rPr lang="en-US" dirty="0"/>
              <a:t>();</a:t>
            </a:r>
          </a:p>
          <a:p>
            <a:pPr>
              <a:spcBef>
                <a:spcPts val="0"/>
              </a:spcBef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2895600"/>
            <a:ext cx="2667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details of how data is input, stored – and later displayed, is all hidden from the user.  i.e. all the implementation is abstracted into the class ‘sample’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8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Controlling access to the data of an object</a:t>
            </a:r>
          </a:p>
          <a:p>
            <a:pPr lvl="1"/>
            <a:r>
              <a:rPr lang="en-US" dirty="0"/>
              <a:t>Sometimes called “Data Hiding”</a:t>
            </a:r>
          </a:p>
          <a:p>
            <a:endParaRPr lang="en-US" dirty="0"/>
          </a:p>
          <a:p>
            <a:r>
              <a:rPr lang="en-US" dirty="0"/>
              <a:t>Other languages</a:t>
            </a:r>
          </a:p>
          <a:p>
            <a:pPr lvl="1"/>
            <a:r>
              <a:rPr lang="en-US" dirty="0"/>
              <a:t>Handled with getters &amp; setters in Java</a:t>
            </a:r>
          </a:p>
          <a:p>
            <a:pPr lvl="1"/>
            <a:r>
              <a:rPr lang="en-US" dirty="0"/>
              <a:t>Handled with Properties in C#</a:t>
            </a:r>
          </a:p>
          <a:p>
            <a:pPr lvl="1"/>
            <a:endParaRPr lang="en-US" dirty="0"/>
          </a:p>
          <a:p>
            <a:r>
              <a:rPr lang="en-US" dirty="0"/>
              <a:t>C++ uses getters and setters as well</a:t>
            </a:r>
          </a:p>
        </p:txBody>
      </p:sp>
      <p:pic>
        <p:nvPicPr>
          <p:cNvPr id="2050" name="Picture 2" descr="C:\Users\Chris\Desktop\1393367971_Antivir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75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42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Car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Car( );</a:t>
            </a:r>
          </a:p>
          <a:p>
            <a:pPr indent="0">
              <a:spcBef>
                <a:spcPts val="0"/>
              </a:spcBef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Getters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getMiles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char*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getColor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indent="0">
              <a:spcBef>
                <a:spcPts val="0"/>
              </a:spcBef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Setters – Can’t directly set miles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void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setColor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(char*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newColor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indent="0">
              <a:spcBef>
                <a:spcPts val="0"/>
              </a:spcBef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miles;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char* color;</a:t>
            </a:r>
            <a:br>
              <a:rPr lang="en-US" dirty="0">
                <a:latin typeface="Consolas" pitchFamily="49" charset="0"/>
                <a:cs typeface="Consolas" pitchFamily="49" charset="0"/>
              </a:rPr>
            </a:br>
            <a:r>
              <a:rPr lang="en-US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37545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Basing a class on another class</a:t>
            </a:r>
          </a:p>
          <a:p>
            <a:pPr lvl="1"/>
            <a:r>
              <a:rPr lang="en-US" dirty="0"/>
              <a:t>Parent – Child relationship</a:t>
            </a:r>
          </a:p>
          <a:p>
            <a:pPr lvl="1"/>
            <a:r>
              <a:rPr lang="en-US" dirty="0"/>
              <a:t>Promotes code reuse</a:t>
            </a:r>
          </a:p>
          <a:p>
            <a:pPr lvl="1"/>
            <a:endParaRPr lang="en-US" dirty="0"/>
          </a:p>
          <a:p>
            <a:r>
              <a:rPr lang="en-US" dirty="0"/>
              <a:t>C# and Java support single inheritance</a:t>
            </a:r>
          </a:p>
          <a:p>
            <a:pPr lvl="1"/>
            <a:r>
              <a:rPr lang="en-US" dirty="0"/>
              <a:t>Can only inherit from a single class at most</a:t>
            </a:r>
          </a:p>
          <a:p>
            <a:endParaRPr lang="en-US" dirty="0"/>
          </a:p>
          <a:p>
            <a:r>
              <a:rPr lang="en-US" dirty="0"/>
              <a:t>C++ supports multiple inheritance</a:t>
            </a:r>
          </a:p>
          <a:p>
            <a:pPr lvl="1"/>
            <a:r>
              <a:rPr lang="en-US" dirty="0"/>
              <a:t>Can inherit from any number of classes</a:t>
            </a:r>
          </a:p>
          <a:p>
            <a:pPr lvl="1"/>
            <a:r>
              <a:rPr lang="en-US" dirty="0"/>
              <a:t>Sometimes problematic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81513689"/>
              </p:ext>
            </p:extLst>
          </p:nvPr>
        </p:nvGraphicFramePr>
        <p:xfrm>
          <a:off x="6629400" y="1143000"/>
          <a:ext cx="2057400" cy="1482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97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 Issues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“Diamond Problem”</a:t>
            </a:r>
          </a:p>
          <a:p>
            <a:endParaRPr lang="en-US" dirty="0"/>
          </a:p>
          <a:p>
            <a:r>
              <a:rPr lang="en-US" dirty="0"/>
              <a:t>A is the base (parent) class</a:t>
            </a:r>
          </a:p>
          <a:p>
            <a:pPr lvl="1"/>
            <a:r>
              <a:rPr lang="en-US" dirty="0"/>
              <a:t>B and C inherit from A</a:t>
            </a:r>
          </a:p>
          <a:p>
            <a:pPr lvl="1"/>
            <a:r>
              <a:rPr lang="en-US" dirty="0"/>
              <a:t>D inherits both B and C</a:t>
            </a:r>
          </a:p>
          <a:p>
            <a:endParaRPr lang="en-US" dirty="0"/>
          </a:p>
          <a:p>
            <a:r>
              <a:rPr lang="en-US" dirty="0"/>
              <a:t>What if B and C each override</a:t>
            </a:r>
            <a:br>
              <a:rPr lang="en-US" dirty="0"/>
            </a:br>
            <a:r>
              <a:rPr lang="en-US" dirty="0"/>
              <a:t>a method from A?</a:t>
            </a:r>
          </a:p>
          <a:p>
            <a:pPr lvl="1"/>
            <a:r>
              <a:rPr lang="en-US" dirty="0"/>
              <a:t>Which version does D get?</a:t>
            </a:r>
          </a:p>
          <a:p>
            <a:endParaRPr lang="en-US" dirty="0"/>
          </a:p>
        </p:txBody>
      </p:sp>
      <p:pic>
        <p:nvPicPr>
          <p:cNvPr id="1026" name="Picture 2" descr="http://upload.wikimedia.org/wikipedia/commons/thumb/8/8e/Diamond_inheritance.svg/220px-Diamond_inheritanc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828800"/>
            <a:ext cx="2095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79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3284FA-0B68-4901-9441-1D2C5C185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23331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4600E25-6122-42A6-A300-0F0ED4C8B34F}"/>
              </a:ext>
            </a:extLst>
          </p:cNvPr>
          <p:cNvSpPr/>
          <p:nvPr/>
        </p:nvSpPr>
        <p:spPr>
          <a:xfrm>
            <a:off x="1219200" y="2686050"/>
            <a:ext cx="2514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2E651A1-0753-4852-A958-014C3D2B6D26}"/>
              </a:ext>
            </a:extLst>
          </p:cNvPr>
          <p:cNvSpPr/>
          <p:nvPr/>
        </p:nvSpPr>
        <p:spPr>
          <a:xfrm>
            <a:off x="5372102" y="2727324"/>
            <a:ext cx="2514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Faculty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696820B-E70C-4D31-A866-4F18222B0E5B}"/>
              </a:ext>
            </a:extLst>
          </p:cNvPr>
          <p:cNvSpPr/>
          <p:nvPr/>
        </p:nvSpPr>
        <p:spPr>
          <a:xfrm>
            <a:off x="3124200" y="1143000"/>
            <a:ext cx="2514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97F39D7-6F1C-4D4C-989B-DD7AE5AAEB87}"/>
              </a:ext>
            </a:extLst>
          </p:cNvPr>
          <p:cNvSpPr/>
          <p:nvPr/>
        </p:nvSpPr>
        <p:spPr>
          <a:xfrm>
            <a:off x="3124200" y="4229101"/>
            <a:ext cx="2514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9B79B0-9037-4DCA-8E59-5AC61E202FD5}"/>
              </a:ext>
            </a:extLst>
          </p:cNvPr>
          <p:cNvSpPr txBox="1"/>
          <p:nvPr/>
        </p:nvSpPr>
        <p:spPr>
          <a:xfrm>
            <a:off x="5638800" y="141763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A9E6511-A91C-4F2F-873B-D398FF44EC52}"/>
              </a:ext>
            </a:extLst>
          </p:cNvPr>
          <p:cNvCxnSpPr>
            <a:stCxn id="4" idx="0"/>
            <a:endCxn id="6" idx="2"/>
          </p:cNvCxnSpPr>
          <p:nvPr/>
        </p:nvCxnSpPr>
        <p:spPr>
          <a:xfrm flipV="1">
            <a:off x="2476500" y="2133600"/>
            <a:ext cx="1905000" cy="5524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0AD29E3-61FA-49E1-A3C1-830B121A5100}"/>
              </a:ext>
            </a:extLst>
          </p:cNvPr>
          <p:cNvCxnSpPr>
            <a:cxnSpLocks/>
            <a:stCxn id="5" idx="0"/>
          </p:cNvCxnSpPr>
          <p:nvPr/>
        </p:nvCxnSpPr>
        <p:spPr>
          <a:xfrm flipH="1" flipV="1">
            <a:off x="4648200" y="2149477"/>
            <a:ext cx="1981202" cy="5778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4FADA39-CE01-49A2-90EF-419EB9276D9D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819400" y="3676650"/>
            <a:ext cx="1562100" cy="5524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8A09D79-FFAE-4722-870E-4410082C370C}"/>
              </a:ext>
            </a:extLst>
          </p:cNvPr>
          <p:cNvCxnSpPr>
            <a:cxnSpLocks/>
            <a:stCxn id="7" idx="0"/>
            <a:endCxn id="5" idx="2"/>
          </p:cNvCxnSpPr>
          <p:nvPr/>
        </p:nvCxnSpPr>
        <p:spPr>
          <a:xfrm flipV="1">
            <a:off x="4381500" y="3717924"/>
            <a:ext cx="2247902" cy="5111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B25A8E5-CFC4-45D3-AD25-CA19FFE26C3F}"/>
              </a:ext>
            </a:extLst>
          </p:cNvPr>
          <p:cNvSpPr txBox="1"/>
          <p:nvPr/>
        </p:nvSpPr>
        <p:spPr>
          <a:xfrm>
            <a:off x="228600" y="1740803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the “Is a” syntax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DAC0B9-DE7A-4298-9847-0C9BF21201E7}"/>
              </a:ext>
            </a:extLst>
          </p:cNvPr>
          <p:cNvSpPr txBox="1"/>
          <p:nvPr/>
        </p:nvSpPr>
        <p:spPr>
          <a:xfrm>
            <a:off x="2209800" y="5420722"/>
            <a:ext cx="655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 TA : public Faculty, public Student </a:t>
            </a:r>
          </a:p>
          <a:p>
            <a:r>
              <a:rPr lang="en-US"/>
              <a:t> { …</a:t>
            </a:r>
            <a:endParaRPr lang="en-US" dirty="0"/>
          </a:p>
          <a:p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26790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Levels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basic access levels as other languages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Public</a:t>
            </a:r>
            <a:r>
              <a:rPr lang="en-US" dirty="0"/>
              <a:t> – All code can access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Private</a:t>
            </a:r>
            <a:r>
              <a:rPr lang="en-US" dirty="0"/>
              <a:t> – Only accessible to code in this class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Protected</a:t>
            </a:r>
            <a:r>
              <a:rPr lang="en-US" dirty="0"/>
              <a:t> – Accessible to code in this class </a:t>
            </a:r>
            <a:br>
              <a:rPr lang="en-US" dirty="0"/>
            </a:br>
            <a:r>
              <a:rPr lang="en-US" dirty="0"/>
              <a:t>		    and any child classes</a:t>
            </a:r>
          </a:p>
        </p:txBody>
      </p:sp>
    </p:spTree>
    <p:extLst>
      <p:ext uri="{BB962C8B-B14F-4D97-AF65-F5344CB8AC3E}">
        <p14:creationId xmlns:p14="http://schemas.microsoft.com/office/powerpoint/2010/main" val="254970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Syntax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 should look mostly familiar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20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	</a:t>
            </a:r>
            <a:r>
              <a:rPr lang="en-US" sz="24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Child : </a:t>
            </a:r>
            <a:r>
              <a:rPr lang="en-US" sz="24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Parent </a:t>
            </a:r>
          </a:p>
          <a:p>
            <a:pPr marL="109728" indent="0"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	{ };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Notice the access </a:t>
            </a:r>
            <a:r>
              <a:rPr lang="en-US" dirty="0" err="1"/>
              <a:t>specifier</a:t>
            </a:r>
            <a:endParaRPr lang="en-US" dirty="0"/>
          </a:p>
          <a:p>
            <a:pPr lvl="1"/>
            <a:r>
              <a:rPr lang="en-US" dirty="0"/>
              <a:t>Specifies the access of the inheritance</a:t>
            </a:r>
          </a:p>
          <a:p>
            <a:pPr lvl="1"/>
            <a:r>
              <a:rPr lang="en-US" dirty="0"/>
              <a:t>Which parts “outside code” has access to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3276600" y="3124200"/>
            <a:ext cx="1066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1682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2030</TotalTime>
  <Words>1377</Words>
  <Application>Microsoft Office PowerPoint</Application>
  <PresentationFormat>On-screen Show (4:3)</PresentationFormat>
  <Paragraphs>282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Consolas</vt:lpstr>
      <vt:lpstr>Retrospect</vt:lpstr>
      <vt:lpstr>OOP in C++</vt:lpstr>
      <vt:lpstr>Object Oriented Programming</vt:lpstr>
      <vt:lpstr>Encapsulation</vt:lpstr>
      <vt:lpstr>Encapsulation Example</vt:lpstr>
      <vt:lpstr>Inheritance</vt:lpstr>
      <vt:lpstr>Multiple Inheritance Issues</vt:lpstr>
      <vt:lpstr>Example</vt:lpstr>
      <vt:lpstr>Access Levels</vt:lpstr>
      <vt:lpstr>Inheritance Syntax</vt:lpstr>
      <vt:lpstr>Public vs. Private Inheritance</vt:lpstr>
      <vt:lpstr>Public vs. Private Inheritance</vt:lpstr>
      <vt:lpstr>Inheritance Example</vt:lpstr>
      <vt:lpstr>Base Class Members</vt:lpstr>
      <vt:lpstr>Base Class Constructors</vt:lpstr>
      <vt:lpstr>Base Class Constructors</vt:lpstr>
      <vt:lpstr>Polymorphism</vt:lpstr>
      <vt:lpstr>Polymorphism with Variables</vt:lpstr>
      <vt:lpstr>Polymorphism with Pointers</vt:lpstr>
      <vt:lpstr>Virtual methods</vt:lpstr>
      <vt:lpstr>Upcast and downcast</vt:lpstr>
      <vt:lpstr>Abstraction</vt:lpstr>
      <vt:lpstr>More Abstraction</vt:lpstr>
      <vt:lpstr>Abstraction in C++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OOP in C++</dc:title>
  <dc:creator/>
  <cp:lastModifiedBy>Kal Rabb</cp:lastModifiedBy>
  <cp:revision>89</cp:revision>
  <dcterms:created xsi:type="dcterms:W3CDTF">2006-08-16T00:00:00Z</dcterms:created>
  <dcterms:modified xsi:type="dcterms:W3CDTF">2023-04-02T18:03:15Z</dcterms:modified>
</cp:coreProperties>
</file>